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2" showSpecialPlsOnTitleSld="0" saveSubsetFonts="1" autoCompressPictures="0">
  <p:sldMasterIdLst>
    <p:sldMasterId id="2147483648" r:id="rId1"/>
  </p:sldMasterIdLst>
  <p:notesMasterIdLst>
    <p:notesMasterId r:id="rId20"/>
  </p:notesMasterIdLst>
  <p:sldIdLst>
    <p:sldId id="256" r:id="rId2"/>
    <p:sldId id="267" r:id="rId3"/>
    <p:sldId id="276" r:id="rId4"/>
    <p:sldId id="264" r:id="rId5"/>
    <p:sldId id="265" r:id="rId6"/>
    <p:sldId id="266" r:id="rId7"/>
    <p:sldId id="272" r:id="rId8"/>
    <p:sldId id="273" r:id="rId9"/>
    <p:sldId id="261" r:id="rId10"/>
    <p:sldId id="278" r:id="rId11"/>
    <p:sldId id="277" r:id="rId12"/>
    <p:sldId id="260" r:id="rId13"/>
    <p:sldId id="270" r:id="rId14"/>
    <p:sldId id="268" r:id="rId15"/>
    <p:sldId id="269" r:id="rId16"/>
    <p:sldId id="271" r:id="rId17"/>
    <p:sldId id="274" r:id="rId18"/>
    <p:sldId id="275" r:id="rId1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1"/>
    <p:restoredTop sz="94694"/>
  </p:normalViewPr>
  <p:slideViewPr>
    <p:cSldViewPr snapToGrid="0">
      <p:cViewPr>
        <p:scale>
          <a:sx n="127" d="100"/>
          <a:sy n="127" d="100"/>
        </p:scale>
        <p:origin x="528" y="-4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5163B46-0165-1E47-87F0-329E1C4A3BDB}" type="datetimeFigureOut">
              <a:rPr lang="en-US" smtClean="0"/>
              <a:t>2/6/25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036F6C6-6F42-274F-81F5-AFE7F5A994A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83455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9C32744-0A4A-33CB-AAF7-51E44A5ABF8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F157C58-F211-0417-CBAA-E6AE01A3AE9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6FB0177-9F1D-BC41-3E5D-3EF90C96835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A349F17-850D-DB48-15E9-280D213CBAF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36F6C6-6F42-274F-81F5-AFE7F5A994A9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340360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_1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F6D166-74EA-AED3-FCF0-09CB9DF04A13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 b="1" i="0">
                <a:solidFill>
                  <a:schemeClr val="bg1"/>
                </a:solidFill>
                <a:latin typeface="Chivo" pitchFamily="2" charset="77"/>
                <a:cs typeface="Chivo" pitchFamily="2" charset="77"/>
              </a:defRPr>
            </a:lvl1pPr>
          </a:lstStyle>
          <a:p>
            <a:r>
              <a:rPr lang="en-US" dirty="0"/>
              <a:t>Title #1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B9F39F3-78E8-35CB-9D8D-3702842B0520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accent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Subtitle #1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F898912-5BC6-9C4D-7AD6-ACFE2E365B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Date Placeholder 4">
            <a:extLst>
              <a:ext uri="{FF2B5EF4-FFF2-40B4-BE49-F238E27FC236}">
                <a16:creationId xmlns:a16="http://schemas.microsoft.com/office/drawing/2014/main" id="{FA77F486-BE42-6988-490C-D5A1338BF92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08906" y="6356350"/>
            <a:ext cx="1337619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05.02.2025</a:t>
            </a:r>
            <a:endParaRPr lang="en-US" dirty="0"/>
          </a:p>
        </p:txBody>
      </p:sp>
      <p:sp>
        <p:nvSpPr>
          <p:cNvPr id="8" name="Slide Number Placeholder 6">
            <a:extLst>
              <a:ext uri="{FF2B5EF4-FFF2-40B4-BE49-F238E27FC236}">
                <a16:creationId xmlns:a16="http://schemas.microsoft.com/office/drawing/2014/main" id="{C6760AAE-9930-F5C4-F70D-1CF8F9688A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492470" y="6356350"/>
            <a:ext cx="567166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algn="l"/>
            <a:r>
              <a:rPr lang="en-US"/>
              <a:t>| 01</a:t>
            </a:r>
            <a:endParaRPr lang="en-US" dirty="0"/>
          </a:p>
        </p:txBody>
      </p:sp>
      <p:pic>
        <p:nvPicPr>
          <p:cNvPr id="9" name="Picture 8" descr="A black background with white text&#10;&#10;AI-generated content may be incorrect.">
            <a:extLst>
              <a:ext uri="{FF2B5EF4-FFF2-40B4-BE49-F238E27FC236}">
                <a16:creationId xmlns:a16="http://schemas.microsoft.com/office/drawing/2014/main" id="{25F5FF17-4777-AE41-41D8-6B7071252C2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780227" y="6320013"/>
            <a:ext cx="802867" cy="3716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26141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_Inhalt_3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id="{1DE39D3A-5F4B-7326-AD01-CBD3546CC54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8906" y="365125"/>
            <a:ext cx="10744894" cy="1325563"/>
          </a:xfrm>
        </p:spPr>
        <p:txBody>
          <a:bodyPr/>
          <a:lstStyle>
            <a:lvl1pPr>
              <a:defRPr b="1" i="0">
                <a:solidFill>
                  <a:schemeClr val="bg1"/>
                </a:solidFill>
                <a:latin typeface="Chivo" pitchFamily="2" charset="77"/>
                <a:cs typeface="Chivo" pitchFamily="2" charset="77"/>
              </a:defRPr>
            </a:lvl1pPr>
          </a:lstStyle>
          <a:p>
            <a:r>
              <a:rPr lang="en-US" dirty="0" err="1"/>
              <a:t>Überschrift</a:t>
            </a:r>
            <a:endParaRPr lang="en-US" dirty="0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376270B7-2977-2C6E-051A-AF6337CBA8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8907" y="1851378"/>
            <a:ext cx="10974186" cy="4255911"/>
          </a:xfrm>
        </p:spPr>
        <p:txBody>
          <a:bodyPr>
            <a:normAutofit/>
          </a:bodyPr>
          <a:lstStyle>
            <a:lvl1pPr>
              <a:defRPr sz="1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Footer Placeholder 4">
            <a:extLst>
              <a:ext uri="{FF2B5EF4-FFF2-40B4-BE49-F238E27FC236}">
                <a16:creationId xmlns:a16="http://schemas.microsoft.com/office/drawing/2014/main" id="{9F8F391D-72D5-B51A-FA6D-F95669BFEE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" name="Date Placeholder 4">
            <a:extLst>
              <a:ext uri="{FF2B5EF4-FFF2-40B4-BE49-F238E27FC236}">
                <a16:creationId xmlns:a16="http://schemas.microsoft.com/office/drawing/2014/main" id="{573DE42A-0E0E-E7CB-7DFB-279D6C1D7E0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08906" y="6356350"/>
            <a:ext cx="1337619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05.02.2025</a:t>
            </a:r>
            <a:endParaRPr lang="en-US" dirty="0"/>
          </a:p>
        </p:txBody>
      </p:sp>
      <p:sp>
        <p:nvSpPr>
          <p:cNvPr id="3" name="Slide Number Placeholder 6">
            <a:extLst>
              <a:ext uri="{FF2B5EF4-FFF2-40B4-BE49-F238E27FC236}">
                <a16:creationId xmlns:a16="http://schemas.microsoft.com/office/drawing/2014/main" id="{7329C702-AFF6-8A72-A4DD-F23F52F150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492470" y="6356350"/>
            <a:ext cx="567166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algn="l"/>
            <a:r>
              <a:rPr lang="en-US"/>
              <a:t>| 01</a:t>
            </a:r>
            <a:endParaRPr lang="en-US" dirty="0"/>
          </a:p>
        </p:txBody>
      </p:sp>
      <p:pic>
        <p:nvPicPr>
          <p:cNvPr id="5" name="Picture 4" descr="A black background with white text&#10;&#10;AI-generated content may be incorrect.">
            <a:extLst>
              <a:ext uri="{FF2B5EF4-FFF2-40B4-BE49-F238E27FC236}">
                <a16:creationId xmlns:a16="http://schemas.microsoft.com/office/drawing/2014/main" id="{0A0F317C-78C8-5605-2D2F-E5587CF3F43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780227" y="6320013"/>
            <a:ext cx="802867" cy="3716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1487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-Text_links-Bild-rechts-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id="{1DE39D3A-5F4B-7326-AD01-CBD3546CC54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8906" y="365125"/>
            <a:ext cx="10744894" cy="1325563"/>
          </a:xfrm>
        </p:spPr>
        <p:txBody>
          <a:bodyPr/>
          <a:lstStyle>
            <a:lvl1pPr>
              <a:defRPr b="1" i="0">
                <a:solidFill>
                  <a:schemeClr val="accent1"/>
                </a:solidFill>
                <a:latin typeface="Chivo" pitchFamily="2" charset="77"/>
                <a:cs typeface="Chivo" pitchFamily="2" charset="77"/>
              </a:defRPr>
            </a:lvl1pPr>
          </a:lstStyle>
          <a:p>
            <a:r>
              <a:rPr lang="en-US" dirty="0" err="1"/>
              <a:t>Überschrift</a:t>
            </a:r>
            <a:endParaRPr lang="en-US" dirty="0"/>
          </a:p>
        </p:txBody>
      </p:sp>
      <p:sp>
        <p:nvSpPr>
          <p:cNvPr id="12" name="Footer Placeholder 4">
            <a:extLst>
              <a:ext uri="{FF2B5EF4-FFF2-40B4-BE49-F238E27FC236}">
                <a16:creationId xmlns:a16="http://schemas.microsoft.com/office/drawing/2014/main" id="{9F8F391D-72D5-B51A-FA6D-F95669BFEE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E6C745FA-A44E-1A58-FF4C-CCB629F1151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8907" y="1851378"/>
            <a:ext cx="4489867" cy="4255911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Picture Placeholder 6">
            <a:extLst>
              <a:ext uri="{FF2B5EF4-FFF2-40B4-BE49-F238E27FC236}">
                <a16:creationId xmlns:a16="http://schemas.microsoft.com/office/drawing/2014/main" id="{D1ABA57F-87AC-F109-EF77-7517131F4E19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5260420" y="1851378"/>
            <a:ext cx="6093380" cy="4255910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Date Placeholder 4">
            <a:extLst>
              <a:ext uri="{FF2B5EF4-FFF2-40B4-BE49-F238E27FC236}">
                <a16:creationId xmlns:a16="http://schemas.microsoft.com/office/drawing/2014/main" id="{DB22644E-EDD2-DC67-9B00-28C96895F14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08906" y="6356350"/>
            <a:ext cx="1337619" cy="365125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/>
              <a:t>05.02.2025</a:t>
            </a:r>
            <a:endParaRPr lang="en-US" dirty="0"/>
          </a:p>
        </p:txBody>
      </p:sp>
      <p:sp>
        <p:nvSpPr>
          <p:cNvPr id="5" name="Slide Number Placeholder 6">
            <a:extLst>
              <a:ext uri="{FF2B5EF4-FFF2-40B4-BE49-F238E27FC236}">
                <a16:creationId xmlns:a16="http://schemas.microsoft.com/office/drawing/2014/main" id="{38418EBC-7F12-EE05-8505-4521944CC5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492470" y="6356350"/>
            <a:ext cx="567166" cy="365125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pPr algn="l"/>
            <a:r>
              <a:rPr lang="en-US"/>
              <a:t>| 01</a:t>
            </a:r>
            <a:endParaRPr lang="en-US" dirty="0"/>
          </a:p>
        </p:txBody>
      </p:sp>
      <p:pic>
        <p:nvPicPr>
          <p:cNvPr id="7" name="Picture 6" descr="A blue text on a black background&#10;&#10;AI-generated content may be incorrect.">
            <a:extLst>
              <a:ext uri="{FF2B5EF4-FFF2-40B4-BE49-F238E27FC236}">
                <a16:creationId xmlns:a16="http://schemas.microsoft.com/office/drawing/2014/main" id="{A8101E91-2001-9EE6-B181-7E113C8EE4B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780227" y="6320012"/>
            <a:ext cx="802689" cy="3716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06735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-Text_links-Bild-rechts-dark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id="{1DE39D3A-5F4B-7326-AD01-CBD3546CC54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8906" y="365125"/>
            <a:ext cx="10744894" cy="1325563"/>
          </a:xfrm>
        </p:spPr>
        <p:txBody>
          <a:bodyPr/>
          <a:lstStyle>
            <a:lvl1pPr>
              <a:defRPr b="1" i="0">
                <a:solidFill>
                  <a:schemeClr val="bg1"/>
                </a:solidFill>
                <a:latin typeface="Chivo" pitchFamily="2" charset="77"/>
                <a:cs typeface="Chivo" pitchFamily="2" charset="77"/>
              </a:defRPr>
            </a:lvl1pPr>
          </a:lstStyle>
          <a:p>
            <a:r>
              <a:rPr lang="en-US" dirty="0" err="1"/>
              <a:t>Überschrift</a:t>
            </a:r>
            <a:endParaRPr lang="en-US" dirty="0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376270B7-2977-2C6E-051A-AF6337CBA8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8907" y="1851378"/>
            <a:ext cx="4489867" cy="4255911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Footer Placeholder 4">
            <a:extLst>
              <a:ext uri="{FF2B5EF4-FFF2-40B4-BE49-F238E27FC236}">
                <a16:creationId xmlns:a16="http://schemas.microsoft.com/office/drawing/2014/main" id="{9F8F391D-72D5-B51A-FA6D-F95669BFEE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3" name="Picture Placeholder 6">
            <a:extLst>
              <a:ext uri="{FF2B5EF4-FFF2-40B4-BE49-F238E27FC236}">
                <a16:creationId xmlns:a16="http://schemas.microsoft.com/office/drawing/2014/main" id="{2E3F9193-1770-F65F-5812-5E8EE1359B65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5260420" y="1851378"/>
            <a:ext cx="6093380" cy="4255910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" name="Date Placeholder 4">
            <a:extLst>
              <a:ext uri="{FF2B5EF4-FFF2-40B4-BE49-F238E27FC236}">
                <a16:creationId xmlns:a16="http://schemas.microsoft.com/office/drawing/2014/main" id="{E06C29C4-F8A3-EB32-C96C-9A49BBDB04C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08906" y="6356350"/>
            <a:ext cx="1337619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05.02.2025</a:t>
            </a:r>
            <a:endParaRPr lang="en-US" dirty="0"/>
          </a:p>
        </p:txBody>
      </p:sp>
      <p:sp>
        <p:nvSpPr>
          <p:cNvPr id="4" name="Slide Number Placeholder 6">
            <a:extLst>
              <a:ext uri="{FF2B5EF4-FFF2-40B4-BE49-F238E27FC236}">
                <a16:creationId xmlns:a16="http://schemas.microsoft.com/office/drawing/2014/main" id="{0DF119EC-BF14-61F9-F214-2E78849140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492470" y="6356350"/>
            <a:ext cx="567166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algn="l"/>
            <a:r>
              <a:rPr lang="en-US"/>
              <a:t>| 01</a:t>
            </a:r>
            <a:endParaRPr lang="en-US" dirty="0"/>
          </a:p>
        </p:txBody>
      </p:sp>
      <p:pic>
        <p:nvPicPr>
          <p:cNvPr id="6" name="Picture 5" descr="A black background with white text&#10;&#10;AI-generated content may be incorrect.">
            <a:extLst>
              <a:ext uri="{FF2B5EF4-FFF2-40B4-BE49-F238E27FC236}">
                <a16:creationId xmlns:a16="http://schemas.microsoft.com/office/drawing/2014/main" id="{D28F0DD8-98A8-5329-61E8-C186E553E1C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780227" y="6320013"/>
            <a:ext cx="802867" cy="3716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124812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-Text_rechts-Bild-links-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id="{1DE39D3A-5F4B-7326-AD01-CBD3546CC54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8906" y="365125"/>
            <a:ext cx="10744894" cy="1325563"/>
          </a:xfrm>
        </p:spPr>
        <p:txBody>
          <a:bodyPr/>
          <a:lstStyle>
            <a:lvl1pPr>
              <a:defRPr b="1" i="0">
                <a:solidFill>
                  <a:schemeClr val="accent1"/>
                </a:solidFill>
                <a:latin typeface="Chivo" pitchFamily="2" charset="77"/>
                <a:cs typeface="Chivo" pitchFamily="2" charset="77"/>
              </a:defRPr>
            </a:lvl1pPr>
          </a:lstStyle>
          <a:p>
            <a:r>
              <a:rPr lang="en-US" dirty="0" err="1"/>
              <a:t>Überschrift</a:t>
            </a:r>
            <a:endParaRPr lang="en-US" dirty="0"/>
          </a:p>
        </p:txBody>
      </p:sp>
      <p:sp>
        <p:nvSpPr>
          <p:cNvPr id="12" name="Footer Placeholder 4">
            <a:extLst>
              <a:ext uri="{FF2B5EF4-FFF2-40B4-BE49-F238E27FC236}">
                <a16:creationId xmlns:a16="http://schemas.microsoft.com/office/drawing/2014/main" id="{9F8F391D-72D5-B51A-FA6D-F95669BFEE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3" name="Picture Placeholder 6">
            <a:extLst>
              <a:ext uri="{FF2B5EF4-FFF2-40B4-BE49-F238E27FC236}">
                <a16:creationId xmlns:a16="http://schemas.microsoft.com/office/drawing/2014/main" id="{D1ABA57F-87AC-F109-EF77-7517131F4E19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608906" y="1851378"/>
            <a:ext cx="6093380" cy="4255910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E6C745FA-A44E-1A58-FF4C-CCB629F1151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63933" y="1851378"/>
            <a:ext cx="4489867" cy="4255911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4">
            <a:extLst>
              <a:ext uri="{FF2B5EF4-FFF2-40B4-BE49-F238E27FC236}">
                <a16:creationId xmlns:a16="http://schemas.microsoft.com/office/drawing/2014/main" id="{CFE842E5-014A-9426-9EEA-0E5C8ABBEC3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08906" y="6356350"/>
            <a:ext cx="1337619" cy="365125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/>
              <a:t>05.02.2025</a:t>
            </a:r>
            <a:endParaRPr lang="en-US" dirty="0"/>
          </a:p>
        </p:txBody>
      </p:sp>
      <p:sp>
        <p:nvSpPr>
          <p:cNvPr id="5" name="Slide Number Placeholder 6">
            <a:extLst>
              <a:ext uri="{FF2B5EF4-FFF2-40B4-BE49-F238E27FC236}">
                <a16:creationId xmlns:a16="http://schemas.microsoft.com/office/drawing/2014/main" id="{453E24BD-C1AF-CD64-8733-FC9A1FA0DF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492470" y="6356350"/>
            <a:ext cx="567166" cy="365125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pPr algn="l"/>
            <a:r>
              <a:rPr lang="en-US"/>
              <a:t>| 01</a:t>
            </a:r>
            <a:endParaRPr lang="en-US" dirty="0"/>
          </a:p>
        </p:txBody>
      </p:sp>
      <p:pic>
        <p:nvPicPr>
          <p:cNvPr id="7" name="Picture 6" descr="A blue text on a black background&#10;&#10;AI-generated content may be incorrect.">
            <a:extLst>
              <a:ext uri="{FF2B5EF4-FFF2-40B4-BE49-F238E27FC236}">
                <a16:creationId xmlns:a16="http://schemas.microsoft.com/office/drawing/2014/main" id="{FDAACACC-5B90-CAB5-92DC-9C9DAA2AE63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780227" y="6320012"/>
            <a:ext cx="802689" cy="3716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720430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-Text_rechts-Bild-links-dark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id="{1DE39D3A-5F4B-7326-AD01-CBD3546CC54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8906" y="365125"/>
            <a:ext cx="10744894" cy="1325563"/>
          </a:xfrm>
        </p:spPr>
        <p:txBody>
          <a:bodyPr/>
          <a:lstStyle>
            <a:lvl1pPr>
              <a:defRPr b="1" i="0">
                <a:solidFill>
                  <a:schemeClr val="bg1"/>
                </a:solidFill>
                <a:latin typeface="Chivo" pitchFamily="2" charset="77"/>
                <a:cs typeface="Chivo" pitchFamily="2" charset="77"/>
              </a:defRPr>
            </a:lvl1pPr>
          </a:lstStyle>
          <a:p>
            <a:r>
              <a:rPr lang="en-US" dirty="0" err="1"/>
              <a:t>Überschrift</a:t>
            </a:r>
            <a:endParaRPr lang="en-US" dirty="0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376270B7-2977-2C6E-051A-AF6337CBA8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63933" y="1851378"/>
            <a:ext cx="4489867" cy="4255911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Footer Placeholder 4">
            <a:extLst>
              <a:ext uri="{FF2B5EF4-FFF2-40B4-BE49-F238E27FC236}">
                <a16:creationId xmlns:a16="http://schemas.microsoft.com/office/drawing/2014/main" id="{9F8F391D-72D5-B51A-FA6D-F95669BFEE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3" name="Picture Placeholder 6">
            <a:extLst>
              <a:ext uri="{FF2B5EF4-FFF2-40B4-BE49-F238E27FC236}">
                <a16:creationId xmlns:a16="http://schemas.microsoft.com/office/drawing/2014/main" id="{2E3F9193-1770-F65F-5812-5E8EE1359B65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608906" y="1851378"/>
            <a:ext cx="6093380" cy="4255910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" name="Date Placeholder 4">
            <a:extLst>
              <a:ext uri="{FF2B5EF4-FFF2-40B4-BE49-F238E27FC236}">
                <a16:creationId xmlns:a16="http://schemas.microsoft.com/office/drawing/2014/main" id="{099CC978-C5C5-FF1E-B03B-1AE67AAB22E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08906" y="6356350"/>
            <a:ext cx="1337619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05.02.2025</a:t>
            </a:r>
            <a:endParaRPr lang="en-US" dirty="0"/>
          </a:p>
        </p:txBody>
      </p:sp>
      <p:sp>
        <p:nvSpPr>
          <p:cNvPr id="4" name="Slide Number Placeholder 6">
            <a:extLst>
              <a:ext uri="{FF2B5EF4-FFF2-40B4-BE49-F238E27FC236}">
                <a16:creationId xmlns:a16="http://schemas.microsoft.com/office/drawing/2014/main" id="{49DAED58-C736-D28A-4C78-E94CFF545E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492470" y="6356350"/>
            <a:ext cx="567166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algn="l"/>
            <a:r>
              <a:rPr lang="en-US"/>
              <a:t>| 01</a:t>
            </a:r>
            <a:endParaRPr lang="en-US" dirty="0"/>
          </a:p>
        </p:txBody>
      </p:sp>
      <p:pic>
        <p:nvPicPr>
          <p:cNvPr id="6" name="Picture 5" descr="A black background with white text&#10;&#10;AI-generated content may be incorrect.">
            <a:extLst>
              <a:ext uri="{FF2B5EF4-FFF2-40B4-BE49-F238E27FC236}">
                <a16:creationId xmlns:a16="http://schemas.microsoft.com/office/drawing/2014/main" id="{36AD7EBD-1596-AE86-9B3D-F8D1D83D743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780227" y="6320013"/>
            <a:ext cx="802867" cy="3716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363159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alerie-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Date Placeholder 3">
            <a:extLst>
              <a:ext uri="{FF2B5EF4-FFF2-40B4-BE49-F238E27FC236}">
                <a16:creationId xmlns:a16="http://schemas.microsoft.com/office/drawing/2014/main" id="{2ADD5807-908B-441F-1356-B319B2166CA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199" y="6356350"/>
            <a:ext cx="1337619" cy="365125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FEE38389-24B0-1148-8460-09168561A987}" type="datetime1">
              <a:rPr lang="en-US" smtClean="0"/>
              <a:t>2/6/25</a:t>
            </a:fld>
            <a:endParaRPr lang="en-US" dirty="0"/>
          </a:p>
        </p:txBody>
      </p:sp>
      <p:sp>
        <p:nvSpPr>
          <p:cNvPr id="12" name="Footer Placeholder 4">
            <a:extLst>
              <a:ext uri="{FF2B5EF4-FFF2-40B4-BE49-F238E27FC236}">
                <a16:creationId xmlns:a16="http://schemas.microsoft.com/office/drawing/2014/main" id="{9F8F391D-72D5-B51A-FA6D-F95669BFEE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13" name="Slide Number Placeholder 5">
            <a:extLst>
              <a:ext uri="{FF2B5EF4-FFF2-40B4-BE49-F238E27FC236}">
                <a16:creationId xmlns:a16="http://schemas.microsoft.com/office/drawing/2014/main" id="{E2F2D943-0B98-EE70-2691-F7771DDA83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175818" y="6356350"/>
            <a:ext cx="961768" cy="365125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01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6D4B9E61-276E-B5F8-BA9B-C6D32C0F16C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525346" y="6196262"/>
            <a:ext cx="1065290" cy="493120"/>
          </a:xfrm>
          <a:prstGeom prst="rect">
            <a:avLst/>
          </a:prstGeom>
        </p:spPr>
      </p:pic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8DB21931-FDE0-273D-9164-A5974550A5C5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9144001" y="0"/>
            <a:ext cx="3048000" cy="3429000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967652B-8D91-44AE-7CC2-788532B14E59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089905" y="0"/>
            <a:ext cx="3048000" cy="3429000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7933679B-830A-A4A6-EC93-6C5FCF8D6816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3026665" y="0"/>
            <a:ext cx="3048000" cy="3429000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27ACC443-A23F-779B-798D-229002FB85B4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-27431" y="0"/>
            <a:ext cx="3048000" cy="3429000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EAF89EC5-F4BE-4F88-50A4-0A3557C22F66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9144001" y="3429000"/>
            <a:ext cx="3048000" cy="3429000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B7CFC2CB-C6FE-D5AC-BFA1-F182332B1EB5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6089905" y="3429000"/>
            <a:ext cx="3048000" cy="3429000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A739286F-F533-4752-0DDF-8324C72A08D4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3026665" y="3429000"/>
            <a:ext cx="3048000" cy="3429000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15" name="Picture Placeholder 8">
            <a:extLst>
              <a:ext uri="{FF2B5EF4-FFF2-40B4-BE49-F238E27FC236}">
                <a16:creationId xmlns:a16="http://schemas.microsoft.com/office/drawing/2014/main" id="{2EB4BBF2-F612-7FCE-ADCE-2F60711783FC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-27431" y="3429000"/>
            <a:ext cx="3048000" cy="3429000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224483021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alerie-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Date Placeholder 3">
            <a:extLst>
              <a:ext uri="{FF2B5EF4-FFF2-40B4-BE49-F238E27FC236}">
                <a16:creationId xmlns:a16="http://schemas.microsoft.com/office/drawing/2014/main" id="{2ADD5807-908B-441F-1356-B319B2166CA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199" y="6356350"/>
            <a:ext cx="1337619" cy="365125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3DC677AA-CC4B-B34B-A445-A3D9DB093836}" type="datetime1">
              <a:rPr lang="en-US" smtClean="0"/>
              <a:t>2/6/25</a:t>
            </a:fld>
            <a:endParaRPr lang="en-US" dirty="0"/>
          </a:p>
        </p:txBody>
      </p:sp>
      <p:sp>
        <p:nvSpPr>
          <p:cNvPr id="12" name="Footer Placeholder 4">
            <a:extLst>
              <a:ext uri="{FF2B5EF4-FFF2-40B4-BE49-F238E27FC236}">
                <a16:creationId xmlns:a16="http://schemas.microsoft.com/office/drawing/2014/main" id="{9F8F391D-72D5-B51A-FA6D-F95669BFEE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13" name="Slide Number Placeholder 5">
            <a:extLst>
              <a:ext uri="{FF2B5EF4-FFF2-40B4-BE49-F238E27FC236}">
                <a16:creationId xmlns:a16="http://schemas.microsoft.com/office/drawing/2014/main" id="{E2F2D943-0B98-EE70-2691-F7771DDA83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175818" y="6356350"/>
            <a:ext cx="961768" cy="365125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01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6D4B9E61-276E-B5F8-BA9B-C6D32C0F16C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525346" y="6196262"/>
            <a:ext cx="1065290" cy="493120"/>
          </a:xfrm>
          <a:prstGeom prst="rect">
            <a:avLst/>
          </a:prstGeom>
        </p:spPr>
      </p:pic>
      <p:sp>
        <p:nvSpPr>
          <p:cNvPr id="16" name="Picture Placeholder 1">
            <a:extLst>
              <a:ext uri="{FF2B5EF4-FFF2-40B4-BE49-F238E27FC236}">
                <a16:creationId xmlns:a16="http://schemas.microsoft.com/office/drawing/2014/main" id="{65A8BFEA-C345-96A4-9C1A-A28423C01987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9144001" y="0"/>
            <a:ext cx="3048000" cy="6858000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17" name="Picture Placeholder 2">
            <a:extLst>
              <a:ext uri="{FF2B5EF4-FFF2-40B4-BE49-F238E27FC236}">
                <a16:creationId xmlns:a16="http://schemas.microsoft.com/office/drawing/2014/main" id="{C1BBF1D3-76BA-B783-9352-5FB1FF1DDEDD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089905" y="0"/>
            <a:ext cx="3048000" cy="6858000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18" name="Picture Placeholder 3">
            <a:extLst>
              <a:ext uri="{FF2B5EF4-FFF2-40B4-BE49-F238E27FC236}">
                <a16:creationId xmlns:a16="http://schemas.microsoft.com/office/drawing/2014/main" id="{5C95DA30-06E0-F507-FCFF-AF7A84A1DBDA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3026665" y="0"/>
            <a:ext cx="3048000" cy="6858000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19" name="Picture Placeholder 4">
            <a:extLst>
              <a:ext uri="{FF2B5EF4-FFF2-40B4-BE49-F238E27FC236}">
                <a16:creationId xmlns:a16="http://schemas.microsoft.com/office/drawing/2014/main" id="{0433E6C9-E98C-8D0D-E7B1-5FB402CE23C5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-27431" y="0"/>
            <a:ext cx="3048000" cy="6858000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175104799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alerie-4_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Date Placeholder 3">
            <a:extLst>
              <a:ext uri="{FF2B5EF4-FFF2-40B4-BE49-F238E27FC236}">
                <a16:creationId xmlns:a16="http://schemas.microsoft.com/office/drawing/2014/main" id="{2ADD5807-908B-441F-1356-B319B2166CA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199" y="6356350"/>
            <a:ext cx="1337619" cy="365125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482066E2-E5A4-7849-8686-E5A709E1997B}" type="datetime1">
              <a:rPr lang="en-US" smtClean="0"/>
              <a:t>2/6/25</a:t>
            </a:fld>
            <a:endParaRPr lang="en-US" dirty="0"/>
          </a:p>
        </p:txBody>
      </p:sp>
      <p:sp>
        <p:nvSpPr>
          <p:cNvPr id="12" name="Footer Placeholder 4">
            <a:extLst>
              <a:ext uri="{FF2B5EF4-FFF2-40B4-BE49-F238E27FC236}">
                <a16:creationId xmlns:a16="http://schemas.microsoft.com/office/drawing/2014/main" id="{9F8F391D-72D5-B51A-FA6D-F95669BFEE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13" name="Slide Number Placeholder 5">
            <a:extLst>
              <a:ext uri="{FF2B5EF4-FFF2-40B4-BE49-F238E27FC236}">
                <a16:creationId xmlns:a16="http://schemas.microsoft.com/office/drawing/2014/main" id="{E2F2D943-0B98-EE70-2691-F7771DDA83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175818" y="6356350"/>
            <a:ext cx="961768" cy="365125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01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6D4B9E61-276E-B5F8-BA9B-C6D32C0F16C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525346" y="6196262"/>
            <a:ext cx="1065290" cy="493120"/>
          </a:xfrm>
          <a:prstGeom prst="rect">
            <a:avLst/>
          </a:prstGeom>
        </p:spPr>
      </p:pic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4BD3A7A9-8E12-B44B-A1F3-5EFBCD26D5AA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6096000" cy="3429000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A93F7D5-714D-95EE-BB25-D73BD89672DA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096000" y="0"/>
            <a:ext cx="6096000" cy="3429000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E83C2D7B-C966-24EA-5704-85F998D32DC8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0" y="3429000"/>
            <a:ext cx="6096000" cy="3429000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79539DDF-678E-09EE-1D65-931D520A3D31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096000" y="3429000"/>
            <a:ext cx="6096000" cy="3429000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8285176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_2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F6D166-74EA-AED3-FCF0-09CB9DF04A13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 b="1" i="0">
                <a:solidFill>
                  <a:schemeClr val="accent1"/>
                </a:solidFill>
                <a:latin typeface="Chivo" pitchFamily="2" charset="77"/>
                <a:cs typeface="Chivo" pitchFamily="2" charset="77"/>
              </a:defRPr>
            </a:lvl1pPr>
          </a:lstStyle>
          <a:p>
            <a:r>
              <a:rPr lang="en-US" dirty="0"/>
              <a:t>Title #1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B9F39F3-78E8-35CB-9D8D-3702842B0520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Subtitle #1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F898912-5BC6-9C4D-7AD6-ACFE2E365B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8" name="Date Placeholder 4">
            <a:extLst>
              <a:ext uri="{FF2B5EF4-FFF2-40B4-BE49-F238E27FC236}">
                <a16:creationId xmlns:a16="http://schemas.microsoft.com/office/drawing/2014/main" id="{B5E1D758-C2A6-11C9-4848-6915E1C5AE2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08906" y="6356350"/>
            <a:ext cx="1337619" cy="365125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/>
              <a:t>05.02.2025</a:t>
            </a:r>
            <a:endParaRPr lang="en-US" dirty="0"/>
          </a:p>
        </p:txBody>
      </p:sp>
      <p:sp>
        <p:nvSpPr>
          <p:cNvPr id="9" name="Slide Number Placeholder 6">
            <a:extLst>
              <a:ext uri="{FF2B5EF4-FFF2-40B4-BE49-F238E27FC236}">
                <a16:creationId xmlns:a16="http://schemas.microsoft.com/office/drawing/2014/main" id="{EA4A89D7-9988-201C-D1D1-F721E33F7A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492470" y="6356350"/>
            <a:ext cx="567166" cy="365125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pPr algn="l"/>
            <a:r>
              <a:rPr lang="en-US"/>
              <a:t>| 01</a:t>
            </a:r>
            <a:endParaRPr lang="en-US" dirty="0"/>
          </a:p>
        </p:txBody>
      </p:sp>
      <p:pic>
        <p:nvPicPr>
          <p:cNvPr id="4" name="Picture 3" descr="A blue text on a black background&#10;&#10;AI-generated content may be incorrect.">
            <a:extLst>
              <a:ext uri="{FF2B5EF4-FFF2-40B4-BE49-F238E27FC236}">
                <a16:creationId xmlns:a16="http://schemas.microsoft.com/office/drawing/2014/main" id="{CA3B032F-2489-7778-B0CD-2E02C43A60B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780227" y="6320012"/>
            <a:ext cx="802689" cy="3716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65812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1E3F8D-A9AC-29F7-0701-F23B0835F66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8906" y="365125"/>
            <a:ext cx="10744894" cy="1325563"/>
          </a:xfrm>
        </p:spPr>
        <p:txBody>
          <a:bodyPr/>
          <a:lstStyle>
            <a:lvl1pPr>
              <a:defRPr b="1" i="0">
                <a:solidFill>
                  <a:schemeClr val="accent1"/>
                </a:solidFill>
                <a:latin typeface="Chivo" pitchFamily="2" charset="77"/>
                <a:cs typeface="Chivo" pitchFamily="2" charset="77"/>
              </a:defRPr>
            </a:lvl1pPr>
          </a:lstStyle>
          <a:p>
            <a:r>
              <a:rPr lang="en-US" dirty="0"/>
              <a:t>AGENDA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F20CD1B-5A94-8BF8-2630-370DC3DA20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AA6122C-715A-93BC-90FE-30F83F69898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08906" y="1847169"/>
            <a:ext cx="1097974" cy="1998052"/>
          </a:xfrm>
        </p:spPr>
        <p:txBody>
          <a:bodyPr anchor="ctr">
            <a:normAutofit/>
          </a:bodyPr>
          <a:lstStyle>
            <a:lvl1pPr marL="0" indent="0">
              <a:buNone/>
              <a:defRPr sz="4000" b="0" i="0">
                <a:solidFill>
                  <a:schemeClr val="accent1"/>
                </a:solidFill>
                <a:latin typeface="Chivo" pitchFamily="2" charset="77"/>
                <a:cs typeface="Chivo" pitchFamily="2" charset="77"/>
              </a:defRPr>
            </a:lvl1pPr>
          </a:lstStyle>
          <a:p>
            <a:r>
              <a:rPr lang="en-US" dirty="0"/>
              <a:t>01 |</a:t>
            </a:r>
          </a:p>
        </p:txBody>
      </p:sp>
      <p:sp>
        <p:nvSpPr>
          <p:cNvPr id="25" name="Text Placeholder 8">
            <a:extLst>
              <a:ext uri="{FF2B5EF4-FFF2-40B4-BE49-F238E27FC236}">
                <a16:creationId xmlns:a16="http://schemas.microsoft.com/office/drawing/2014/main" id="{F585A118-A242-0697-91EC-6354EE311FC6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1767145" y="1847169"/>
            <a:ext cx="2604557" cy="1998052"/>
          </a:xfrm>
        </p:spPr>
        <p:txBody>
          <a:bodyPr anchor="ctr">
            <a:normAutofit/>
          </a:bodyPr>
          <a:lstStyle>
            <a:lvl1pPr marL="0" indent="0">
              <a:buNone/>
              <a:defRPr sz="1600" b="0" i="0">
                <a:latin typeface="Chivo Medium" pitchFamily="2" charset="77"/>
                <a:cs typeface="Chivo Medium" pitchFamily="2" charset="77"/>
              </a:defRPr>
            </a:lvl1pPr>
          </a:lstStyle>
          <a:p>
            <a:r>
              <a:rPr lang="en-US" dirty="0"/>
              <a:t>Title 1</a:t>
            </a:r>
          </a:p>
        </p:txBody>
      </p:sp>
      <p:sp>
        <p:nvSpPr>
          <p:cNvPr id="32" name="Text Placeholder 2">
            <a:extLst>
              <a:ext uri="{FF2B5EF4-FFF2-40B4-BE49-F238E27FC236}">
                <a16:creationId xmlns:a16="http://schemas.microsoft.com/office/drawing/2014/main" id="{016F6F9A-A96B-D4C0-2BD3-66A03B9D22D7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608906" y="3913036"/>
            <a:ext cx="1097974" cy="1998052"/>
          </a:xfrm>
        </p:spPr>
        <p:txBody>
          <a:bodyPr anchor="ctr">
            <a:normAutofit/>
          </a:bodyPr>
          <a:lstStyle>
            <a:lvl1pPr marL="0" indent="0">
              <a:buNone/>
              <a:defRPr sz="4000" b="0" i="0">
                <a:solidFill>
                  <a:schemeClr val="accent1"/>
                </a:solidFill>
                <a:latin typeface="Chivo" pitchFamily="2" charset="77"/>
                <a:cs typeface="Chivo" pitchFamily="2" charset="77"/>
              </a:defRPr>
            </a:lvl1pPr>
          </a:lstStyle>
          <a:p>
            <a:r>
              <a:rPr lang="en-US" dirty="0"/>
              <a:t>04 |</a:t>
            </a:r>
          </a:p>
        </p:txBody>
      </p:sp>
      <p:sp>
        <p:nvSpPr>
          <p:cNvPr id="33" name="Text Placeholder 8">
            <a:extLst>
              <a:ext uri="{FF2B5EF4-FFF2-40B4-BE49-F238E27FC236}">
                <a16:creationId xmlns:a16="http://schemas.microsoft.com/office/drawing/2014/main" id="{F10DC106-AB4D-1A85-CAE7-B10983DE55A6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1767145" y="3913036"/>
            <a:ext cx="2604557" cy="1998052"/>
          </a:xfrm>
        </p:spPr>
        <p:txBody>
          <a:bodyPr anchor="ctr">
            <a:normAutofit/>
          </a:bodyPr>
          <a:lstStyle>
            <a:lvl1pPr marL="0" indent="0">
              <a:buNone/>
              <a:defRPr sz="1600" b="0" i="0">
                <a:latin typeface="Chivo Medium" pitchFamily="2" charset="77"/>
                <a:cs typeface="Chivo Medium" pitchFamily="2" charset="77"/>
              </a:defRPr>
            </a:lvl1pPr>
          </a:lstStyle>
          <a:p>
            <a:r>
              <a:rPr lang="en-US" dirty="0"/>
              <a:t>Title 4</a:t>
            </a:r>
          </a:p>
        </p:txBody>
      </p:sp>
      <p:sp>
        <p:nvSpPr>
          <p:cNvPr id="34" name="Text Placeholder 2">
            <a:extLst>
              <a:ext uri="{FF2B5EF4-FFF2-40B4-BE49-F238E27FC236}">
                <a16:creationId xmlns:a16="http://schemas.microsoft.com/office/drawing/2014/main" id="{B810AC7F-9A64-E9A3-9280-EC39EEA2CAD7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4431967" y="1847169"/>
            <a:ext cx="1097974" cy="1998052"/>
          </a:xfrm>
        </p:spPr>
        <p:txBody>
          <a:bodyPr anchor="ctr">
            <a:normAutofit/>
          </a:bodyPr>
          <a:lstStyle>
            <a:lvl1pPr marL="0" indent="0">
              <a:buNone/>
              <a:defRPr sz="4000" b="0" i="0">
                <a:solidFill>
                  <a:schemeClr val="accent1"/>
                </a:solidFill>
                <a:latin typeface="Chivo" pitchFamily="2" charset="77"/>
                <a:cs typeface="Chivo" pitchFamily="2" charset="77"/>
              </a:defRPr>
            </a:lvl1pPr>
          </a:lstStyle>
          <a:p>
            <a:r>
              <a:rPr lang="en-US" dirty="0"/>
              <a:t>02 |</a:t>
            </a:r>
          </a:p>
        </p:txBody>
      </p:sp>
      <p:sp>
        <p:nvSpPr>
          <p:cNvPr id="35" name="Text Placeholder 8">
            <a:extLst>
              <a:ext uri="{FF2B5EF4-FFF2-40B4-BE49-F238E27FC236}">
                <a16:creationId xmlns:a16="http://schemas.microsoft.com/office/drawing/2014/main" id="{262750B6-800C-0A69-2729-100312B95EC5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5590206" y="1847169"/>
            <a:ext cx="2604557" cy="1998052"/>
          </a:xfrm>
        </p:spPr>
        <p:txBody>
          <a:bodyPr anchor="ctr">
            <a:normAutofit/>
          </a:bodyPr>
          <a:lstStyle>
            <a:lvl1pPr marL="0" indent="0">
              <a:buNone/>
              <a:defRPr sz="1600" b="0" i="0">
                <a:latin typeface="Chivo Medium" pitchFamily="2" charset="77"/>
                <a:cs typeface="Chivo Medium" pitchFamily="2" charset="77"/>
              </a:defRPr>
            </a:lvl1pPr>
          </a:lstStyle>
          <a:p>
            <a:r>
              <a:rPr lang="en-US" dirty="0"/>
              <a:t>Title 2</a:t>
            </a:r>
          </a:p>
        </p:txBody>
      </p:sp>
      <p:sp>
        <p:nvSpPr>
          <p:cNvPr id="36" name="Text Placeholder 2">
            <a:extLst>
              <a:ext uri="{FF2B5EF4-FFF2-40B4-BE49-F238E27FC236}">
                <a16:creationId xmlns:a16="http://schemas.microsoft.com/office/drawing/2014/main" id="{429F3AC8-7615-482D-9ED0-09E731A84286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4431967" y="3913036"/>
            <a:ext cx="1097974" cy="1998052"/>
          </a:xfrm>
        </p:spPr>
        <p:txBody>
          <a:bodyPr anchor="ctr">
            <a:normAutofit/>
          </a:bodyPr>
          <a:lstStyle>
            <a:lvl1pPr marL="0" indent="0">
              <a:buNone/>
              <a:defRPr sz="4000" b="0" i="0">
                <a:solidFill>
                  <a:schemeClr val="accent1"/>
                </a:solidFill>
                <a:latin typeface="Chivo" pitchFamily="2" charset="77"/>
                <a:cs typeface="Chivo" pitchFamily="2" charset="77"/>
              </a:defRPr>
            </a:lvl1pPr>
          </a:lstStyle>
          <a:p>
            <a:r>
              <a:rPr lang="en-US" dirty="0"/>
              <a:t>05 |</a:t>
            </a:r>
          </a:p>
        </p:txBody>
      </p:sp>
      <p:sp>
        <p:nvSpPr>
          <p:cNvPr id="37" name="Text Placeholder 8">
            <a:extLst>
              <a:ext uri="{FF2B5EF4-FFF2-40B4-BE49-F238E27FC236}">
                <a16:creationId xmlns:a16="http://schemas.microsoft.com/office/drawing/2014/main" id="{330A6FA9-1FD0-7C93-CD15-D1C26654E141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5590206" y="3913036"/>
            <a:ext cx="2604557" cy="1998052"/>
          </a:xfrm>
        </p:spPr>
        <p:txBody>
          <a:bodyPr anchor="ctr">
            <a:normAutofit/>
          </a:bodyPr>
          <a:lstStyle>
            <a:lvl1pPr marL="0" indent="0">
              <a:buNone/>
              <a:defRPr sz="1600" b="0" i="0">
                <a:latin typeface="Chivo Medium" pitchFamily="2" charset="77"/>
                <a:cs typeface="Chivo Medium" pitchFamily="2" charset="77"/>
              </a:defRPr>
            </a:lvl1pPr>
          </a:lstStyle>
          <a:p>
            <a:r>
              <a:rPr lang="en-US" dirty="0"/>
              <a:t>Title 5</a:t>
            </a:r>
          </a:p>
        </p:txBody>
      </p:sp>
      <p:sp>
        <p:nvSpPr>
          <p:cNvPr id="38" name="Text Placeholder 2">
            <a:extLst>
              <a:ext uri="{FF2B5EF4-FFF2-40B4-BE49-F238E27FC236}">
                <a16:creationId xmlns:a16="http://schemas.microsoft.com/office/drawing/2014/main" id="{C2D3D0C2-E962-7093-1C82-DEC36D1895B7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8255028" y="1847169"/>
            <a:ext cx="1097974" cy="1998052"/>
          </a:xfrm>
        </p:spPr>
        <p:txBody>
          <a:bodyPr anchor="ctr">
            <a:normAutofit/>
          </a:bodyPr>
          <a:lstStyle>
            <a:lvl1pPr marL="0" indent="0">
              <a:buNone/>
              <a:defRPr sz="4000" b="0" i="0">
                <a:solidFill>
                  <a:schemeClr val="accent1"/>
                </a:solidFill>
                <a:latin typeface="Chivo" pitchFamily="2" charset="77"/>
                <a:cs typeface="Chivo" pitchFamily="2" charset="77"/>
              </a:defRPr>
            </a:lvl1pPr>
          </a:lstStyle>
          <a:p>
            <a:r>
              <a:rPr lang="en-US" dirty="0"/>
              <a:t>03 |</a:t>
            </a:r>
          </a:p>
        </p:txBody>
      </p:sp>
      <p:sp>
        <p:nvSpPr>
          <p:cNvPr id="39" name="Text Placeholder 8">
            <a:extLst>
              <a:ext uri="{FF2B5EF4-FFF2-40B4-BE49-F238E27FC236}">
                <a16:creationId xmlns:a16="http://schemas.microsoft.com/office/drawing/2014/main" id="{01C03D1A-F826-69C9-F534-D2A661BB834B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9413267" y="1847169"/>
            <a:ext cx="2604557" cy="1998052"/>
          </a:xfrm>
        </p:spPr>
        <p:txBody>
          <a:bodyPr anchor="ctr">
            <a:normAutofit/>
          </a:bodyPr>
          <a:lstStyle>
            <a:lvl1pPr marL="0" indent="0">
              <a:buNone/>
              <a:defRPr sz="1600" b="0" i="0">
                <a:latin typeface="Chivo Medium" pitchFamily="2" charset="77"/>
                <a:cs typeface="Chivo Medium" pitchFamily="2" charset="77"/>
              </a:defRPr>
            </a:lvl1pPr>
          </a:lstStyle>
          <a:p>
            <a:r>
              <a:rPr lang="en-US" dirty="0"/>
              <a:t>Title 3</a:t>
            </a:r>
          </a:p>
        </p:txBody>
      </p:sp>
      <p:sp>
        <p:nvSpPr>
          <p:cNvPr id="40" name="Text Placeholder 2">
            <a:extLst>
              <a:ext uri="{FF2B5EF4-FFF2-40B4-BE49-F238E27FC236}">
                <a16:creationId xmlns:a16="http://schemas.microsoft.com/office/drawing/2014/main" id="{BBD216C7-3F8C-E195-8630-425EDAC7F40A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8255028" y="3913036"/>
            <a:ext cx="1097974" cy="1998052"/>
          </a:xfrm>
        </p:spPr>
        <p:txBody>
          <a:bodyPr anchor="ctr">
            <a:normAutofit/>
          </a:bodyPr>
          <a:lstStyle>
            <a:lvl1pPr marL="0" indent="0">
              <a:buNone/>
              <a:defRPr sz="4000" b="0" i="0">
                <a:solidFill>
                  <a:schemeClr val="accent1"/>
                </a:solidFill>
                <a:latin typeface="Chivo" pitchFamily="2" charset="77"/>
                <a:cs typeface="Chivo" pitchFamily="2" charset="77"/>
              </a:defRPr>
            </a:lvl1pPr>
          </a:lstStyle>
          <a:p>
            <a:r>
              <a:rPr lang="en-US" dirty="0"/>
              <a:t>06 |</a:t>
            </a:r>
          </a:p>
        </p:txBody>
      </p:sp>
      <p:sp>
        <p:nvSpPr>
          <p:cNvPr id="41" name="Text Placeholder 8">
            <a:extLst>
              <a:ext uri="{FF2B5EF4-FFF2-40B4-BE49-F238E27FC236}">
                <a16:creationId xmlns:a16="http://schemas.microsoft.com/office/drawing/2014/main" id="{544A8488-A130-4765-1852-713327F5099E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9413267" y="3913036"/>
            <a:ext cx="2604557" cy="1998052"/>
          </a:xfrm>
        </p:spPr>
        <p:txBody>
          <a:bodyPr anchor="ctr">
            <a:normAutofit/>
          </a:bodyPr>
          <a:lstStyle>
            <a:lvl1pPr marL="0" indent="0">
              <a:buNone/>
              <a:defRPr sz="1600" b="0" i="0">
                <a:latin typeface="Chivo Medium" pitchFamily="2" charset="77"/>
                <a:cs typeface="Chivo Medium" pitchFamily="2" charset="77"/>
              </a:defRPr>
            </a:lvl1pPr>
          </a:lstStyle>
          <a:p>
            <a:r>
              <a:rPr lang="en-US" dirty="0"/>
              <a:t>Title 6</a:t>
            </a:r>
          </a:p>
        </p:txBody>
      </p:sp>
      <p:sp>
        <p:nvSpPr>
          <p:cNvPr id="10" name="Date Placeholder 4">
            <a:extLst>
              <a:ext uri="{FF2B5EF4-FFF2-40B4-BE49-F238E27FC236}">
                <a16:creationId xmlns:a16="http://schemas.microsoft.com/office/drawing/2014/main" id="{21EF1103-BD7E-D427-8D80-E8F3ED0C28E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08906" y="6356350"/>
            <a:ext cx="1337619" cy="365125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/>
              <a:t>05.02.2025</a:t>
            </a:r>
            <a:endParaRPr lang="en-US" dirty="0"/>
          </a:p>
        </p:txBody>
      </p:sp>
      <p:sp>
        <p:nvSpPr>
          <p:cNvPr id="11" name="Slide Number Placeholder 6">
            <a:extLst>
              <a:ext uri="{FF2B5EF4-FFF2-40B4-BE49-F238E27FC236}">
                <a16:creationId xmlns:a16="http://schemas.microsoft.com/office/drawing/2014/main" id="{51B6FB6E-B3C9-B516-A6D7-BF50942C23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492470" y="6356350"/>
            <a:ext cx="567166" cy="365125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pPr algn="l"/>
            <a:r>
              <a:rPr lang="en-US"/>
              <a:t>| 01</a:t>
            </a:r>
            <a:endParaRPr lang="en-US" dirty="0"/>
          </a:p>
        </p:txBody>
      </p:sp>
      <p:pic>
        <p:nvPicPr>
          <p:cNvPr id="5" name="Picture 4" descr="A blue text on a black background&#10;&#10;AI-generated content may be incorrect.">
            <a:extLst>
              <a:ext uri="{FF2B5EF4-FFF2-40B4-BE49-F238E27FC236}">
                <a16:creationId xmlns:a16="http://schemas.microsoft.com/office/drawing/2014/main" id="{E2DA1723-D7D2-D8E8-5F89-181640C8CAA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780227" y="6320012"/>
            <a:ext cx="802689" cy="3716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51471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1E3F8D-A9AC-29F7-0701-F23B0835F66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8906" y="365125"/>
            <a:ext cx="10744894" cy="1325563"/>
          </a:xfrm>
        </p:spPr>
        <p:txBody>
          <a:bodyPr/>
          <a:lstStyle>
            <a:lvl1pPr>
              <a:defRPr b="1" i="0">
                <a:solidFill>
                  <a:schemeClr val="accent1"/>
                </a:solidFill>
                <a:latin typeface="Chivo" pitchFamily="2" charset="77"/>
                <a:cs typeface="Chivo" pitchFamily="2" charset="77"/>
              </a:defRPr>
            </a:lvl1pPr>
          </a:lstStyle>
          <a:p>
            <a:r>
              <a:rPr lang="en-US" dirty="0"/>
              <a:t>AGENDA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F20CD1B-5A94-8BF8-2630-370DC3DA20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endParaRPr lang="en-US"/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E4322FCF-6645-136E-3381-5A772B87A98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08906" y="1887365"/>
            <a:ext cx="610294" cy="815863"/>
          </a:xfrm>
        </p:spPr>
        <p:txBody>
          <a:bodyPr anchor="ctr">
            <a:normAutofit/>
          </a:bodyPr>
          <a:lstStyle>
            <a:lvl1pPr marL="0" indent="0">
              <a:buNone/>
              <a:defRPr sz="1800" b="0" i="0">
                <a:solidFill>
                  <a:schemeClr val="accent1"/>
                </a:solidFill>
                <a:latin typeface="Chivo" pitchFamily="2" charset="77"/>
                <a:cs typeface="Chivo" pitchFamily="2" charset="77"/>
              </a:defRPr>
            </a:lvl1pPr>
          </a:lstStyle>
          <a:p>
            <a:r>
              <a:rPr lang="en-US" dirty="0"/>
              <a:t>01 |</a:t>
            </a:r>
          </a:p>
        </p:txBody>
      </p:sp>
      <p:sp>
        <p:nvSpPr>
          <p:cNvPr id="11" name="Text Placeholder 8">
            <a:extLst>
              <a:ext uri="{FF2B5EF4-FFF2-40B4-BE49-F238E27FC236}">
                <a16:creationId xmlns:a16="http://schemas.microsoft.com/office/drawing/2014/main" id="{7C921C0F-0321-DCC8-C091-68D3B9610DC3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1327658" y="1887365"/>
            <a:ext cx="3865231" cy="815863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</a:lstStyle>
          <a:p>
            <a:r>
              <a:rPr lang="en-US" dirty="0" err="1"/>
              <a:t>Titel</a:t>
            </a:r>
            <a:endParaRPr lang="en-US" dirty="0"/>
          </a:p>
        </p:txBody>
      </p: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8E05939A-29F6-1350-97FB-4CF5BC296E93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608906" y="2711454"/>
            <a:ext cx="610294" cy="815863"/>
          </a:xfrm>
        </p:spPr>
        <p:txBody>
          <a:bodyPr anchor="ctr">
            <a:normAutofit/>
          </a:bodyPr>
          <a:lstStyle>
            <a:lvl1pPr marL="0" indent="0">
              <a:buNone/>
              <a:defRPr sz="1800" b="0" i="0">
                <a:solidFill>
                  <a:schemeClr val="accent1"/>
                </a:solidFill>
                <a:latin typeface="Chivo" pitchFamily="2" charset="77"/>
                <a:cs typeface="Chivo" pitchFamily="2" charset="77"/>
              </a:defRPr>
            </a:lvl1pPr>
          </a:lstStyle>
          <a:p>
            <a:r>
              <a:rPr lang="en-US" dirty="0"/>
              <a:t>02 |</a:t>
            </a:r>
          </a:p>
        </p:txBody>
      </p:sp>
      <p:sp>
        <p:nvSpPr>
          <p:cNvPr id="13" name="Text Placeholder 8">
            <a:extLst>
              <a:ext uri="{FF2B5EF4-FFF2-40B4-BE49-F238E27FC236}">
                <a16:creationId xmlns:a16="http://schemas.microsoft.com/office/drawing/2014/main" id="{A54143BD-67DD-54BE-E1CA-FE59212BB24C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1327658" y="2711454"/>
            <a:ext cx="3865231" cy="815863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</a:lstStyle>
          <a:p>
            <a:r>
              <a:rPr lang="en-US" dirty="0" err="1"/>
              <a:t>Titel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4D672D6B-2AA0-2A43-F09F-66D951920CD8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608906" y="3535543"/>
            <a:ext cx="610294" cy="815863"/>
          </a:xfrm>
        </p:spPr>
        <p:txBody>
          <a:bodyPr anchor="ctr">
            <a:normAutofit/>
          </a:bodyPr>
          <a:lstStyle>
            <a:lvl1pPr marL="0" indent="0">
              <a:buNone/>
              <a:defRPr sz="1800" b="0" i="0">
                <a:solidFill>
                  <a:schemeClr val="accent1"/>
                </a:solidFill>
                <a:latin typeface="Chivo" pitchFamily="2" charset="77"/>
                <a:cs typeface="Chivo" pitchFamily="2" charset="77"/>
              </a:defRPr>
            </a:lvl1pPr>
          </a:lstStyle>
          <a:p>
            <a:r>
              <a:rPr lang="en-US" dirty="0"/>
              <a:t>03 |</a:t>
            </a:r>
          </a:p>
        </p:txBody>
      </p:sp>
      <p:sp>
        <p:nvSpPr>
          <p:cNvPr id="15" name="Text Placeholder 8">
            <a:extLst>
              <a:ext uri="{FF2B5EF4-FFF2-40B4-BE49-F238E27FC236}">
                <a16:creationId xmlns:a16="http://schemas.microsoft.com/office/drawing/2014/main" id="{9C72E235-8823-486D-0698-ADE570DBD4C6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1327658" y="3535543"/>
            <a:ext cx="3865231" cy="815863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</a:lstStyle>
          <a:p>
            <a:r>
              <a:rPr lang="en-US" dirty="0" err="1"/>
              <a:t>Titel</a:t>
            </a:r>
            <a:endParaRPr lang="en-US" dirty="0"/>
          </a:p>
        </p:txBody>
      </p:sp>
      <p:sp>
        <p:nvSpPr>
          <p:cNvPr id="16" name="Text Placeholder 2">
            <a:extLst>
              <a:ext uri="{FF2B5EF4-FFF2-40B4-BE49-F238E27FC236}">
                <a16:creationId xmlns:a16="http://schemas.microsoft.com/office/drawing/2014/main" id="{4E207760-9F5B-440D-875A-D92B52E63E0C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608906" y="4359632"/>
            <a:ext cx="610294" cy="815863"/>
          </a:xfrm>
        </p:spPr>
        <p:txBody>
          <a:bodyPr anchor="ctr">
            <a:normAutofit/>
          </a:bodyPr>
          <a:lstStyle>
            <a:lvl1pPr marL="0" indent="0">
              <a:buNone/>
              <a:defRPr sz="1800" b="0" i="0">
                <a:solidFill>
                  <a:schemeClr val="accent1"/>
                </a:solidFill>
                <a:latin typeface="Chivo" pitchFamily="2" charset="77"/>
                <a:cs typeface="Chivo" pitchFamily="2" charset="77"/>
              </a:defRPr>
            </a:lvl1pPr>
          </a:lstStyle>
          <a:p>
            <a:r>
              <a:rPr lang="en-US" dirty="0"/>
              <a:t>04 |</a:t>
            </a:r>
          </a:p>
        </p:txBody>
      </p:sp>
      <p:sp>
        <p:nvSpPr>
          <p:cNvPr id="17" name="Text Placeholder 8">
            <a:extLst>
              <a:ext uri="{FF2B5EF4-FFF2-40B4-BE49-F238E27FC236}">
                <a16:creationId xmlns:a16="http://schemas.microsoft.com/office/drawing/2014/main" id="{E8ABFADF-C413-9D6B-6869-E325F3F1028C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1327658" y="4359632"/>
            <a:ext cx="3865231" cy="815863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</a:lstStyle>
          <a:p>
            <a:r>
              <a:rPr lang="en-US" dirty="0" err="1"/>
              <a:t>Titel</a:t>
            </a:r>
            <a:endParaRPr lang="en-US" dirty="0"/>
          </a:p>
        </p:txBody>
      </p:sp>
      <p:sp>
        <p:nvSpPr>
          <p:cNvPr id="18" name="Text Placeholder 2">
            <a:extLst>
              <a:ext uri="{FF2B5EF4-FFF2-40B4-BE49-F238E27FC236}">
                <a16:creationId xmlns:a16="http://schemas.microsoft.com/office/drawing/2014/main" id="{EC558C1B-E36E-8090-6888-065C51EC7FA8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608906" y="5183721"/>
            <a:ext cx="610294" cy="815863"/>
          </a:xfrm>
        </p:spPr>
        <p:txBody>
          <a:bodyPr anchor="ctr">
            <a:normAutofit/>
          </a:bodyPr>
          <a:lstStyle>
            <a:lvl1pPr marL="0" indent="0">
              <a:buNone/>
              <a:defRPr sz="1800" b="0" i="0">
                <a:solidFill>
                  <a:schemeClr val="accent1"/>
                </a:solidFill>
                <a:latin typeface="Chivo" pitchFamily="2" charset="77"/>
                <a:cs typeface="Chivo" pitchFamily="2" charset="77"/>
              </a:defRPr>
            </a:lvl1pPr>
          </a:lstStyle>
          <a:p>
            <a:r>
              <a:rPr lang="en-US" dirty="0"/>
              <a:t>05 |</a:t>
            </a:r>
          </a:p>
        </p:txBody>
      </p:sp>
      <p:sp>
        <p:nvSpPr>
          <p:cNvPr id="19" name="Text Placeholder 8">
            <a:extLst>
              <a:ext uri="{FF2B5EF4-FFF2-40B4-BE49-F238E27FC236}">
                <a16:creationId xmlns:a16="http://schemas.microsoft.com/office/drawing/2014/main" id="{89AA943F-F293-6DDE-C49C-15C7108A1257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1327658" y="5183721"/>
            <a:ext cx="3865231" cy="815863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</a:lstStyle>
          <a:p>
            <a:r>
              <a:rPr lang="en-US" dirty="0" err="1"/>
              <a:t>Titel</a:t>
            </a:r>
            <a:endParaRPr lang="en-US" dirty="0"/>
          </a:p>
        </p:txBody>
      </p:sp>
      <p:sp>
        <p:nvSpPr>
          <p:cNvPr id="20" name="Text Placeholder 2">
            <a:extLst>
              <a:ext uri="{FF2B5EF4-FFF2-40B4-BE49-F238E27FC236}">
                <a16:creationId xmlns:a16="http://schemas.microsoft.com/office/drawing/2014/main" id="{905A177E-D11D-625B-8A50-82AF7BBA7E7B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6275929" y="1887365"/>
            <a:ext cx="610294" cy="815863"/>
          </a:xfrm>
        </p:spPr>
        <p:txBody>
          <a:bodyPr anchor="ctr">
            <a:normAutofit/>
          </a:bodyPr>
          <a:lstStyle>
            <a:lvl1pPr marL="0" indent="0">
              <a:buNone/>
              <a:defRPr sz="1800" b="0" i="0">
                <a:solidFill>
                  <a:schemeClr val="accent1"/>
                </a:solidFill>
                <a:latin typeface="Chivo" pitchFamily="2" charset="77"/>
                <a:cs typeface="Chivo" pitchFamily="2" charset="77"/>
              </a:defRPr>
            </a:lvl1pPr>
          </a:lstStyle>
          <a:p>
            <a:r>
              <a:rPr lang="en-US" dirty="0"/>
              <a:t>06 |</a:t>
            </a:r>
          </a:p>
        </p:txBody>
      </p:sp>
      <p:sp>
        <p:nvSpPr>
          <p:cNvPr id="21" name="Text Placeholder 8">
            <a:extLst>
              <a:ext uri="{FF2B5EF4-FFF2-40B4-BE49-F238E27FC236}">
                <a16:creationId xmlns:a16="http://schemas.microsoft.com/office/drawing/2014/main" id="{A99CB0B8-449E-1221-D2F1-1AFD61227332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6994681" y="1887365"/>
            <a:ext cx="3865231" cy="815863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</a:lstStyle>
          <a:p>
            <a:r>
              <a:rPr lang="en-US" dirty="0" err="1"/>
              <a:t>Titel</a:t>
            </a:r>
            <a:endParaRPr lang="en-US" dirty="0"/>
          </a:p>
        </p:txBody>
      </p:sp>
      <p:sp>
        <p:nvSpPr>
          <p:cNvPr id="22" name="Text Placeholder 2">
            <a:extLst>
              <a:ext uri="{FF2B5EF4-FFF2-40B4-BE49-F238E27FC236}">
                <a16:creationId xmlns:a16="http://schemas.microsoft.com/office/drawing/2014/main" id="{6A0806C6-08D3-F275-F047-15042C147DF4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6275929" y="2711454"/>
            <a:ext cx="610294" cy="815863"/>
          </a:xfrm>
        </p:spPr>
        <p:txBody>
          <a:bodyPr anchor="ctr">
            <a:normAutofit/>
          </a:bodyPr>
          <a:lstStyle>
            <a:lvl1pPr marL="0" indent="0">
              <a:buNone/>
              <a:defRPr sz="1800" b="0" i="0">
                <a:solidFill>
                  <a:schemeClr val="accent1"/>
                </a:solidFill>
                <a:latin typeface="Chivo" pitchFamily="2" charset="77"/>
                <a:cs typeface="Chivo" pitchFamily="2" charset="77"/>
              </a:defRPr>
            </a:lvl1pPr>
          </a:lstStyle>
          <a:p>
            <a:r>
              <a:rPr lang="en-US" dirty="0"/>
              <a:t>07 |</a:t>
            </a:r>
          </a:p>
        </p:txBody>
      </p:sp>
      <p:sp>
        <p:nvSpPr>
          <p:cNvPr id="23" name="Text Placeholder 8">
            <a:extLst>
              <a:ext uri="{FF2B5EF4-FFF2-40B4-BE49-F238E27FC236}">
                <a16:creationId xmlns:a16="http://schemas.microsoft.com/office/drawing/2014/main" id="{8C5E8522-7D99-26BA-F175-B40AA6F0FAAA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6994681" y="2711454"/>
            <a:ext cx="3865231" cy="815863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</a:lstStyle>
          <a:p>
            <a:r>
              <a:rPr lang="en-US" dirty="0" err="1"/>
              <a:t>Titel</a:t>
            </a:r>
            <a:endParaRPr lang="en-US" dirty="0"/>
          </a:p>
        </p:txBody>
      </p:sp>
      <p:sp>
        <p:nvSpPr>
          <p:cNvPr id="24" name="Text Placeholder 2">
            <a:extLst>
              <a:ext uri="{FF2B5EF4-FFF2-40B4-BE49-F238E27FC236}">
                <a16:creationId xmlns:a16="http://schemas.microsoft.com/office/drawing/2014/main" id="{B34EF313-8FC4-D23A-0CF4-A672935A269D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6275929" y="3535543"/>
            <a:ext cx="610294" cy="815863"/>
          </a:xfrm>
        </p:spPr>
        <p:txBody>
          <a:bodyPr anchor="ctr">
            <a:normAutofit/>
          </a:bodyPr>
          <a:lstStyle>
            <a:lvl1pPr marL="0" indent="0">
              <a:buNone/>
              <a:defRPr sz="1800" b="0" i="0">
                <a:solidFill>
                  <a:schemeClr val="accent1"/>
                </a:solidFill>
                <a:latin typeface="Chivo" pitchFamily="2" charset="77"/>
                <a:cs typeface="Chivo" pitchFamily="2" charset="77"/>
              </a:defRPr>
            </a:lvl1pPr>
          </a:lstStyle>
          <a:p>
            <a:r>
              <a:rPr lang="en-US" dirty="0"/>
              <a:t>08 |</a:t>
            </a:r>
          </a:p>
        </p:txBody>
      </p:sp>
      <p:sp>
        <p:nvSpPr>
          <p:cNvPr id="26" name="Text Placeholder 8">
            <a:extLst>
              <a:ext uri="{FF2B5EF4-FFF2-40B4-BE49-F238E27FC236}">
                <a16:creationId xmlns:a16="http://schemas.microsoft.com/office/drawing/2014/main" id="{5A206D70-62CB-D8B7-621A-E3F9AE6F82E0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6994681" y="3535543"/>
            <a:ext cx="3865231" cy="815863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</a:lstStyle>
          <a:p>
            <a:r>
              <a:rPr lang="en-US" dirty="0" err="1"/>
              <a:t>Titel</a:t>
            </a:r>
            <a:endParaRPr lang="en-US" dirty="0"/>
          </a:p>
        </p:txBody>
      </p:sp>
      <p:sp>
        <p:nvSpPr>
          <p:cNvPr id="27" name="Text Placeholder 2">
            <a:extLst>
              <a:ext uri="{FF2B5EF4-FFF2-40B4-BE49-F238E27FC236}">
                <a16:creationId xmlns:a16="http://schemas.microsoft.com/office/drawing/2014/main" id="{A2AECECF-773D-9E64-4D76-42808E91F214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6275929" y="4359632"/>
            <a:ext cx="610294" cy="815863"/>
          </a:xfrm>
        </p:spPr>
        <p:txBody>
          <a:bodyPr anchor="ctr">
            <a:normAutofit/>
          </a:bodyPr>
          <a:lstStyle>
            <a:lvl1pPr marL="0" indent="0">
              <a:buNone/>
              <a:defRPr sz="1800" b="0" i="0">
                <a:solidFill>
                  <a:schemeClr val="accent1"/>
                </a:solidFill>
                <a:latin typeface="Chivo" pitchFamily="2" charset="77"/>
                <a:cs typeface="Chivo" pitchFamily="2" charset="77"/>
              </a:defRPr>
            </a:lvl1pPr>
          </a:lstStyle>
          <a:p>
            <a:r>
              <a:rPr lang="en-US" dirty="0"/>
              <a:t>09 |</a:t>
            </a:r>
          </a:p>
        </p:txBody>
      </p:sp>
      <p:sp>
        <p:nvSpPr>
          <p:cNvPr id="28" name="Text Placeholder 8">
            <a:extLst>
              <a:ext uri="{FF2B5EF4-FFF2-40B4-BE49-F238E27FC236}">
                <a16:creationId xmlns:a16="http://schemas.microsoft.com/office/drawing/2014/main" id="{1EEE37F6-3041-AA23-C2A5-C7838E4A225C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6994681" y="4359632"/>
            <a:ext cx="3865231" cy="815863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</a:lstStyle>
          <a:p>
            <a:r>
              <a:rPr lang="en-US" dirty="0" err="1"/>
              <a:t>Titel</a:t>
            </a:r>
            <a:endParaRPr lang="en-US" dirty="0"/>
          </a:p>
        </p:txBody>
      </p:sp>
      <p:sp>
        <p:nvSpPr>
          <p:cNvPr id="29" name="Text Placeholder 2">
            <a:extLst>
              <a:ext uri="{FF2B5EF4-FFF2-40B4-BE49-F238E27FC236}">
                <a16:creationId xmlns:a16="http://schemas.microsoft.com/office/drawing/2014/main" id="{425C7494-33E1-392B-94B9-ECF42A030353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6275929" y="5183721"/>
            <a:ext cx="610294" cy="815863"/>
          </a:xfrm>
        </p:spPr>
        <p:txBody>
          <a:bodyPr anchor="ctr">
            <a:normAutofit/>
          </a:bodyPr>
          <a:lstStyle>
            <a:lvl1pPr marL="0" indent="0">
              <a:buNone/>
              <a:defRPr sz="1800" b="0" i="0">
                <a:solidFill>
                  <a:schemeClr val="accent1"/>
                </a:solidFill>
                <a:latin typeface="Chivo" pitchFamily="2" charset="77"/>
                <a:cs typeface="Chivo" pitchFamily="2" charset="77"/>
              </a:defRPr>
            </a:lvl1pPr>
          </a:lstStyle>
          <a:p>
            <a:r>
              <a:rPr lang="en-US" dirty="0"/>
              <a:t>10 |</a:t>
            </a:r>
          </a:p>
        </p:txBody>
      </p:sp>
      <p:sp>
        <p:nvSpPr>
          <p:cNvPr id="30" name="Text Placeholder 8">
            <a:extLst>
              <a:ext uri="{FF2B5EF4-FFF2-40B4-BE49-F238E27FC236}">
                <a16:creationId xmlns:a16="http://schemas.microsoft.com/office/drawing/2014/main" id="{DDA89D84-3552-4492-0CB2-70270E2F7F06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6994681" y="5183721"/>
            <a:ext cx="3865231" cy="815863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</a:lstStyle>
          <a:p>
            <a:r>
              <a:rPr lang="en-US" dirty="0" err="1"/>
              <a:t>Titel</a:t>
            </a:r>
            <a:endParaRPr lang="en-US" dirty="0"/>
          </a:p>
        </p:txBody>
      </p:sp>
      <p:sp>
        <p:nvSpPr>
          <p:cNvPr id="3" name="Date Placeholder 4">
            <a:extLst>
              <a:ext uri="{FF2B5EF4-FFF2-40B4-BE49-F238E27FC236}">
                <a16:creationId xmlns:a16="http://schemas.microsoft.com/office/drawing/2014/main" id="{4D5B7ED2-F77F-2EF4-CE3A-A6A30A500D9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08906" y="6356350"/>
            <a:ext cx="1337619" cy="365125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/>
              <a:t>05.02.2025</a:t>
            </a:r>
            <a:endParaRPr lang="en-US" dirty="0"/>
          </a:p>
        </p:txBody>
      </p:sp>
      <p:sp>
        <p:nvSpPr>
          <p:cNvPr id="5" name="Slide Number Placeholder 6">
            <a:extLst>
              <a:ext uri="{FF2B5EF4-FFF2-40B4-BE49-F238E27FC236}">
                <a16:creationId xmlns:a16="http://schemas.microsoft.com/office/drawing/2014/main" id="{8CC01390-178F-D554-6B94-0513EBF783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492470" y="6356350"/>
            <a:ext cx="567166" cy="365125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pPr algn="l"/>
            <a:r>
              <a:rPr lang="en-US"/>
              <a:t>| 01</a:t>
            </a:r>
            <a:endParaRPr lang="en-US" dirty="0"/>
          </a:p>
        </p:txBody>
      </p:sp>
      <p:pic>
        <p:nvPicPr>
          <p:cNvPr id="6" name="Picture 5" descr="A blue text on a black background&#10;&#10;AI-generated content may be incorrect.">
            <a:extLst>
              <a:ext uri="{FF2B5EF4-FFF2-40B4-BE49-F238E27FC236}">
                <a16:creationId xmlns:a16="http://schemas.microsoft.com/office/drawing/2014/main" id="{5A71CFF2-E472-56A1-509E-07B6CDA1312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780227" y="6320012"/>
            <a:ext cx="802689" cy="3716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21085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_!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F6D166-74EA-AED3-FCF0-09CB9DF04A13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524000" y="2235200"/>
            <a:ext cx="9144000" cy="2387600"/>
          </a:xfrm>
        </p:spPr>
        <p:txBody>
          <a:bodyPr anchor="ctr"/>
          <a:lstStyle>
            <a:lvl1pPr algn="ctr">
              <a:defRPr sz="6000" b="1" i="0">
                <a:solidFill>
                  <a:schemeClr val="bg1"/>
                </a:solidFill>
                <a:latin typeface="Chivo" pitchFamily="2" charset="77"/>
                <a:cs typeface="Chivo" pitchFamily="2" charset="77"/>
              </a:defRPr>
            </a:lvl1pPr>
          </a:lstStyle>
          <a:p>
            <a:r>
              <a:rPr lang="en-US" dirty="0"/>
              <a:t>#1 </a:t>
            </a:r>
            <a:r>
              <a:rPr lang="en-US" dirty="0" err="1"/>
              <a:t>Überschrift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F898912-5BC6-9C4D-7AD6-ACFE2E365B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3" name="Date Placeholder 4">
            <a:extLst>
              <a:ext uri="{FF2B5EF4-FFF2-40B4-BE49-F238E27FC236}">
                <a16:creationId xmlns:a16="http://schemas.microsoft.com/office/drawing/2014/main" id="{DFBA5148-CF50-1AB7-7D0B-2A83BCA539B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08906" y="6356350"/>
            <a:ext cx="1337619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05.02.2025</a:t>
            </a:r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314E3BC-CE0C-B222-9397-F525482FB7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492470" y="6356350"/>
            <a:ext cx="567166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algn="l"/>
            <a:r>
              <a:rPr lang="en-US"/>
              <a:t>| 01</a:t>
            </a:r>
            <a:endParaRPr lang="en-US" dirty="0"/>
          </a:p>
        </p:txBody>
      </p:sp>
      <p:pic>
        <p:nvPicPr>
          <p:cNvPr id="6" name="Picture 5" descr="A black background with white text&#10;&#10;AI-generated content may be incorrect.">
            <a:extLst>
              <a:ext uri="{FF2B5EF4-FFF2-40B4-BE49-F238E27FC236}">
                <a16:creationId xmlns:a16="http://schemas.microsoft.com/office/drawing/2014/main" id="{8ECA7399-19F3-DBDD-4B5D-E9B728EBA71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780227" y="6320013"/>
            <a:ext cx="802867" cy="3716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06327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_2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F6D166-74EA-AED3-FCF0-09CB9DF04A13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524000" y="2235200"/>
            <a:ext cx="9144000" cy="2387600"/>
          </a:xfrm>
        </p:spPr>
        <p:txBody>
          <a:bodyPr anchor="ctr"/>
          <a:lstStyle>
            <a:lvl1pPr algn="ctr">
              <a:defRPr sz="6000" b="1" i="0">
                <a:solidFill>
                  <a:schemeClr val="accent2"/>
                </a:solidFill>
                <a:latin typeface="Chivo" pitchFamily="2" charset="77"/>
                <a:cs typeface="Chivo" pitchFamily="2" charset="77"/>
              </a:defRPr>
            </a:lvl1pPr>
          </a:lstStyle>
          <a:p>
            <a:r>
              <a:rPr lang="en-US" dirty="0"/>
              <a:t>#2 </a:t>
            </a:r>
            <a:r>
              <a:rPr lang="en-US" dirty="0" err="1"/>
              <a:t>Überschrift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F898912-5BC6-9C4D-7AD6-ACFE2E365B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3" name="Date Placeholder 4">
            <a:extLst>
              <a:ext uri="{FF2B5EF4-FFF2-40B4-BE49-F238E27FC236}">
                <a16:creationId xmlns:a16="http://schemas.microsoft.com/office/drawing/2014/main" id="{BD3A06BE-CD60-8F0B-AD37-47FE9FD74C4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08906" y="6356350"/>
            <a:ext cx="1337619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05.02.2025</a:t>
            </a:r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47E7385-1335-1251-9CE0-43A66A33C5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492470" y="6356350"/>
            <a:ext cx="567166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algn="l"/>
            <a:r>
              <a:rPr lang="en-US"/>
              <a:t>| 01</a:t>
            </a:r>
            <a:endParaRPr lang="en-US" dirty="0"/>
          </a:p>
        </p:txBody>
      </p:sp>
      <p:pic>
        <p:nvPicPr>
          <p:cNvPr id="6" name="Picture 5" descr="A black background with white text&#10;&#10;AI-generated content may be incorrect.">
            <a:extLst>
              <a:ext uri="{FF2B5EF4-FFF2-40B4-BE49-F238E27FC236}">
                <a16:creationId xmlns:a16="http://schemas.microsoft.com/office/drawing/2014/main" id="{1A41484C-6E46-4165-CC03-2F53A5ED7EA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780227" y="6320013"/>
            <a:ext cx="802867" cy="3716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36452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_3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F6D166-74EA-AED3-FCF0-09CB9DF04A13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524000" y="2235200"/>
            <a:ext cx="9144000" cy="2387600"/>
          </a:xfrm>
        </p:spPr>
        <p:txBody>
          <a:bodyPr anchor="ctr"/>
          <a:lstStyle>
            <a:lvl1pPr algn="ctr">
              <a:defRPr sz="6000" b="1" i="0">
                <a:solidFill>
                  <a:schemeClr val="accent1"/>
                </a:solidFill>
                <a:latin typeface="Chivo" pitchFamily="2" charset="77"/>
                <a:cs typeface="Chivo" pitchFamily="2" charset="77"/>
              </a:defRPr>
            </a:lvl1pPr>
          </a:lstStyle>
          <a:p>
            <a:r>
              <a:rPr lang="en-US" dirty="0"/>
              <a:t>#3 </a:t>
            </a:r>
            <a:r>
              <a:rPr lang="en-US" dirty="0" err="1"/>
              <a:t>Überschrift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F898912-5BC6-9C4D-7AD6-ACFE2E365B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3" name="Date Placeholder 4">
            <a:extLst>
              <a:ext uri="{FF2B5EF4-FFF2-40B4-BE49-F238E27FC236}">
                <a16:creationId xmlns:a16="http://schemas.microsoft.com/office/drawing/2014/main" id="{E6740F25-E43C-5BEF-EB9A-DDE1CCE6979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08906" y="6356350"/>
            <a:ext cx="1337619" cy="365125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/>
              <a:t>05.02.2025</a:t>
            </a:r>
            <a:endParaRPr lang="en-US" dirty="0"/>
          </a:p>
        </p:txBody>
      </p:sp>
      <p:sp>
        <p:nvSpPr>
          <p:cNvPr id="8" name="Slide Number Placeholder 6">
            <a:extLst>
              <a:ext uri="{FF2B5EF4-FFF2-40B4-BE49-F238E27FC236}">
                <a16:creationId xmlns:a16="http://schemas.microsoft.com/office/drawing/2014/main" id="{605E6038-9C1F-C8D5-F825-4FEB86A031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492470" y="6356350"/>
            <a:ext cx="567166" cy="365125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pPr algn="l"/>
            <a:r>
              <a:rPr lang="en-US"/>
              <a:t>| 01</a:t>
            </a:r>
            <a:endParaRPr lang="en-US" dirty="0"/>
          </a:p>
        </p:txBody>
      </p:sp>
      <p:pic>
        <p:nvPicPr>
          <p:cNvPr id="4" name="Picture 3" descr="A blue text on a black background&#10;&#10;AI-generated content may be incorrect.">
            <a:extLst>
              <a:ext uri="{FF2B5EF4-FFF2-40B4-BE49-F238E27FC236}">
                <a16:creationId xmlns:a16="http://schemas.microsoft.com/office/drawing/2014/main" id="{A986993F-8EB1-6F7E-026B-1A2A480F929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780227" y="6320012"/>
            <a:ext cx="802689" cy="3716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59089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_Inhalt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id="{1DE39D3A-5F4B-7326-AD01-CBD3546CC54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8906" y="365125"/>
            <a:ext cx="10744894" cy="1325563"/>
          </a:xfrm>
        </p:spPr>
        <p:txBody>
          <a:bodyPr/>
          <a:lstStyle>
            <a:lvl1pPr>
              <a:defRPr b="1" i="0">
                <a:solidFill>
                  <a:schemeClr val="accent1"/>
                </a:solidFill>
                <a:latin typeface="Chivo" pitchFamily="2" charset="77"/>
                <a:cs typeface="Chivo" pitchFamily="2" charset="77"/>
              </a:defRPr>
            </a:lvl1pPr>
          </a:lstStyle>
          <a:p>
            <a:r>
              <a:rPr lang="en-US" dirty="0" err="1"/>
              <a:t>Überschrift</a:t>
            </a:r>
            <a:endParaRPr lang="en-US" dirty="0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376270B7-2977-2C6E-051A-AF6337CBA8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8907" y="1851378"/>
            <a:ext cx="10974186" cy="4255911"/>
          </a:xfrm>
        </p:spPr>
        <p:txBody>
          <a:bodyPr>
            <a:normAutofit/>
          </a:bodyPr>
          <a:lstStyle>
            <a:lvl1pPr>
              <a:defRPr sz="14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Footer Placeholder 4">
            <a:extLst>
              <a:ext uri="{FF2B5EF4-FFF2-40B4-BE49-F238E27FC236}">
                <a16:creationId xmlns:a16="http://schemas.microsoft.com/office/drawing/2014/main" id="{9F8F391D-72D5-B51A-FA6D-F95669BFEE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" name="Date Placeholder 4">
            <a:extLst>
              <a:ext uri="{FF2B5EF4-FFF2-40B4-BE49-F238E27FC236}">
                <a16:creationId xmlns:a16="http://schemas.microsoft.com/office/drawing/2014/main" id="{EBA38C24-0E27-55B7-6CCA-145587B9EA8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08906" y="6356350"/>
            <a:ext cx="1337619" cy="365125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/>
              <a:t>05.02.2025</a:t>
            </a:r>
            <a:endParaRPr lang="en-US" dirty="0"/>
          </a:p>
        </p:txBody>
      </p:sp>
      <p:sp>
        <p:nvSpPr>
          <p:cNvPr id="3" name="Slide Number Placeholder 6">
            <a:extLst>
              <a:ext uri="{FF2B5EF4-FFF2-40B4-BE49-F238E27FC236}">
                <a16:creationId xmlns:a16="http://schemas.microsoft.com/office/drawing/2014/main" id="{0857110F-6370-298B-2C6F-0CF36A8A60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492470" y="6356350"/>
            <a:ext cx="567166" cy="365125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pPr algn="l"/>
            <a:r>
              <a:rPr lang="en-US"/>
              <a:t>| 01</a:t>
            </a:r>
            <a:endParaRPr lang="en-US" dirty="0"/>
          </a:p>
        </p:txBody>
      </p:sp>
      <p:pic>
        <p:nvPicPr>
          <p:cNvPr id="4" name="Picture 3" descr="A blue text on a black background&#10;&#10;AI-generated content may be incorrect.">
            <a:extLst>
              <a:ext uri="{FF2B5EF4-FFF2-40B4-BE49-F238E27FC236}">
                <a16:creationId xmlns:a16="http://schemas.microsoft.com/office/drawing/2014/main" id="{F54697A9-4399-F36D-E061-41A4C16B1E6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780227" y="6320012"/>
            <a:ext cx="802689" cy="3716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97985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_Inhalt_2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id="{1DE39D3A-5F4B-7326-AD01-CBD3546CC54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8906" y="365125"/>
            <a:ext cx="10744894" cy="1325563"/>
          </a:xfrm>
        </p:spPr>
        <p:txBody>
          <a:bodyPr/>
          <a:lstStyle>
            <a:lvl1pPr>
              <a:defRPr b="1" i="0">
                <a:solidFill>
                  <a:schemeClr val="accent2"/>
                </a:solidFill>
                <a:latin typeface="Chivo" pitchFamily="2" charset="77"/>
                <a:cs typeface="Chivo" pitchFamily="2" charset="77"/>
              </a:defRPr>
            </a:lvl1pPr>
          </a:lstStyle>
          <a:p>
            <a:r>
              <a:rPr lang="en-US" dirty="0" err="1"/>
              <a:t>Überschrift</a:t>
            </a:r>
            <a:endParaRPr lang="en-US" dirty="0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376270B7-2977-2C6E-051A-AF6337CBA8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8907" y="1851378"/>
            <a:ext cx="10974186" cy="4255911"/>
          </a:xfrm>
        </p:spPr>
        <p:txBody>
          <a:bodyPr>
            <a:normAutofit/>
          </a:bodyPr>
          <a:lstStyle>
            <a:lvl1pPr>
              <a:defRPr sz="1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Footer Placeholder 4">
            <a:extLst>
              <a:ext uri="{FF2B5EF4-FFF2-40B4-BE49-F238E27FC236}">
                <a16:creationId xmlns:a16="http://schemas.microsoft.com/office/drawing/2014/main" id="{9F8F391D-72D5-B51A-FA6D-F95669BFEE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" name="Date Placeholder 4">
            <a:extLst>
              <a:ext uri="{FF2B5EF4-FFF2-40B4-BE49-F238E27FC236}">
                <a16:creationId xmlns:a16="http://schemas.microsoft.com/office/drawing/2014/main" id="{7167ACD6-E6F1-E6F0-EE1F-B31E71C56B3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08906" y="6356350"/>
            <a:ext cx="1337619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05.02.2025</a:t>
            </a:r>
            <a:endParaRPr lang="en-US" dirty="0"/>
          </a:p>
        </p:txBody>
      </p:sp>
      <p:sp>
        <p:nvSpPr>
          <p:cNvPr id="3" name="Slide Number Placeholder 6">
            <a:extLst>
              <a:ext uri="{FF2B5EF4-FFF2-40B4-BE49-F238E27FC236}">
                <a16:creationId xmlns:a16="http://schemas.microsoft.com/office/drawing/2014/main" id="{FA9F9139-6D4A-3529-8D91-1627D4D4F3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492470" y="6356350"/>
            <a:ext cx="567166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algn="l"/>
            <a:r>
              <a:rPr lang="en-US"/>
              <a:t>| 01</a:t>
            </a:r>
            <a:endParaRPr lang="en-US" dirty="0"/>
          </a:p>
        </p:txBody>
      </p:sp>
      <p:pic>
        <p:nvPicPr>
          <p:cNvPr id="6" name="Picture 5" descr="A black background with white text&#10;&#10;AI-generated content may be incorrect.">
            <a:extLst>
              <a:ext uri="{FF2B5EF4-FFF2-40B4-BE49-F238E27FC236}">
                <a16:creationId xmlns:a16="http://schemas.microsoft.com/office/drawing/2014/main" id="{E4EE3A06-28FC-FABD-EFD5-EEFFAB421D5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780227" y="6320013"/>
            <a:ext cx="802867" cy="3716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36282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A726DA-1AD6-315C-2FC1-B5704F23C4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D07D795-0426-E9DC-97A5-47C3E8891EE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3DCF57D-E9EF-532E-CB6F-6888EDE1564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199" y="6356350"/>
            <a:ext cx="133761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  <a:latin typeface="Chivo" pitchFamily="2" charset="77"/>
                <a:cs typeface="Chivo" pitchFamily="2" charset="77"/>
              </a:defRPr>
            </a:lvl1pPr>
          </a:lstStyle>
          <a:p>
            <a:fld id="{E7D2339D-E3B8-E14F-B25B-515B543E6972}" type="datetime1">
              <a:rPr lang="en-US" smtClean="0"/>
              <a:t>2/6/25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AAE7561-07E5-3FBF-5F5A-B61630D9C33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  <a:latin typeface="Chivo" pitchFamily="2" charset="77"/>
                <a:cs typeface="Chivo" pitchFamily="2" charset="77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4A49DA6-3E43-20A7-3E28-491311CA7B7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2175818" y="6356350"/>
            <a:ext cx="96176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  <a:latin typeface="Chivo" pitchFamily="2" charset="77"/>
                <a:cs typeface="Chivo" pitchFamily="2" charset="77"/>
              </a:defRPr>
            </a:lvl1pPr>
          </a:lstStyle>
          <a:p>
            <a:fld id="{D9538761-9B5F-DE47-8D69-BD16D04A7751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440189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50" r:id="rId10"/>
    <p:sldLayoutId id="2147483673" r:id="rId11"/>
    <p:sldLayoutId id="2147483672" r:id="rId12"/>
    <p:sldLayoutId id="2147483674" r:id="rId13"/>
    <p:sldLayoutId id="2147483675" r:id="rId14"/>
    <p:sldLayoutId id="2147483670" r:id="rId15"/>
    <p:sldLayoutId id="2147483669" r:id="rId16"/>
    <p:sldLayoutId id="2147483671" r:id="rId17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hivo" pitchFamily="2" charset="77"/>
          <a:ea typeface="+mj-ea"/>
          <a:cs typeface="Chivo" pitchFamily="2" charset="77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hivo" pitchFamily="2" charset="77"/>
          <a:ea typeface="+mn-ea"/>
          <a:cs typeface="Chivo" pitchFamily="2" charset="77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hivo" pitchFamily="2" charset="77"/>
          <a:ea typeface="+mn-ea"/>
          <a:cs typeface="Chivo" pitchFamily="2" charset="77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hivo" pitchFamily="2" charset="77"/>
          <a:ea typeface="+mn-ea"/>
          <a:cs typeface="Chivo" pitchFamily="2" charset="77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hivo" pitchFamily="2" charset="77"/>
          <a:ea typeface="+mn-ea"/>
          <a:cs typeface="Chivo" pitchFamily="2" charset="77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hivo" pitchFamily="2" charset="77"/>
          <a:ea typeface="+mn-ea"/>
          <a:cs typeface="Chivo" pitchFamily="2" charset="77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6.xml"/><Relationship Id="rId5" Type="http://schemas.openxmlformats.org/officeDocument/2006/relationships/image" Target="../media/image9.jpg"/><Relationship Id="rId4" Type="http://schemas.openxmlformats.org/officeDocument/2006/relationships/image" Target="../media/image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7.xml"/><Relationship Id="rId5" Type="http://schemas.openxmlformats.org/officeDocument/2006/relationships/image" Target="../media/image9.jpg"/><Relationship Id="rId4" Type="http://schemas.openxmlformats.org/officeDocument/2006/relationships/image" Target="../media/image6.jp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8.png"/><Relationship Id="rId7" Type="http://schemas.openxmlformats.org/officeDocument/2006/relationships/image" Target="../media/image11.pn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10.jpg"/><Relationship Id="rId5" Type="http://schemas.openxmlformats.org/officeDocument/2006/relationships/image" Target="../media/image6.jpg"/><Relationship Id="rId4" Type="http://schemas.openxmlformats.org/officeDocument/2006/relationships/image" Target="../media/image7.png"/><Relationship Id="rId9" Type="http://schemas.openxmlformats.org/officeDocument/2006/relationships/image" Target="../media/image13.jp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8A24B1-9AC6-07F7-7CD5-719369B074E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A35587E-1B64-04E2-6CB5-F7B95875CE4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Subtitle</a:t>
            </a:r>
          </a:p>
        </p:txBody>
      </p:sp>
    </p:spTree>
    <p:extLst>
      <p:ext uri="{BB962C8B-B14F-4D97-AF65-F5344CB8AC3E}">
        <p14:creationId xmlns:p14="http://schemas.microsoft.com/office/powerpoint/2010/main" val="311785925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28D1705-AE7D-CC31-62DD-177A77A757E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90E37B-7C25-BCE9-B315-CD857ED2A4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Tabelle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CBE1227-41A1-2E93-0AB1-142A85C676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err="1">
                <a:solidFill>
                  <a:schemeClr val="bg1"/>
                </a:solidFill>
              </a:rPr>
              <a:t>Sunisus</a:t>
            </a:r>
            <a:r>
              <a:rPr lang="en-US" dirty="0">
                <a:solidFill>
                  <a:schemeClr val="bg1"/>
                </a:solidFill>
              </a:rPr>
              <a:t> Presentation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54D3F56-AF58-473A-D9B6-A6634E3C83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05.02.2025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6AE92A9-5257-9129-7574-087356F5B3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/>
            <a:r>
              <a:rPr lang="en-US" dirty="0"/>
              <a:t>| 10</a:t>
            </a:r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B122DD28-CACF-04B5-D0A7-514E0405B6E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74313369"/>
              </p:ext>
            </p:extLst>
          </p:nvPr>
        </p:nvGraphicFramePr>
        <p:xfrm>
          <a:off x="608906" y="1690688"/>
          <a:ext cx="10974190" cy="43632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94838">
                  <a:extLst>
                    <a:ext uri="{9D8B030D-6E8A-4147-A177-3AD203B41FA5}">
                      <a16:colId xmlns:a16="http://schemas.microsoft.com/office/drawing/2014/main" val="4280762669"/>
                    </a:ext>
                  </a:extLst>
                </a:gridCol>
                <a:gridCol w="2194838">
                  <a:extLst>
                    <a:ext uri="{9D8B030D-6E8A-4147-A177-3AD203B41FA5}">
                      <a16:colId xmlns:a16="http://schemas.microsoft.com/office/drawing/2014/main" val="581481876"/>
                    </a:ext>
                  </a:extLst>
                </a:gridCol>
                <a:gridCol w="2194838">
                  <a:extLst>
                    <a:ext uri="{9D8B030D-6E8A-4147-A177-3AD203B41FA5}">
                      <a16:colId xmlns:a16="http://schemas.microsoft.com/office/drawing/2014/main" val="3557699609"/>
                    </a:ext>
                  </a:extLst>
                </a:gridCol>
                <a:gridCol w="2194838">
                  <a:extLst>
                    <a:ext uri="{9D8B030D-6E8A-4147-A177-3AD203B41FA5}">
                      <a16:colId xmlns:a16="http://schemas.microsoft.com/office/drawing/2014/main" val="1688780769"/>
                    </a:ext>
                  </a:extLst>
                </a:gridCol>
                <a:gridCol w="2194838">
                  <a:extLst>
                    <a:ext uri="{9D8B030D-6E8A-4147-A177-3AD203B41FA5}">
                      <a16:colId xmlns:a16="http://schemas.microsoft.com/office/drawing/2014/main" val="4019002412"/>
                    </a:ext>
                  </a:extLst>
                </a:gridCol>
              </a:tblGrid>
              <a:tr h="436327">
                <a:tc>
                  <a:txBody>
                    <a:bodyPr/>
                    <a:lstStyle/>
                    <a:p>
                      <a:r>
                        <a:rPr lang="en-US" dirty="0">
                          <a:latin typeface="Chivo" pitchFamily="2" charset="77"/>
                          <a:cs typeface="Chivo" pitchFamily="2" charset="77"/>
                        </a:rPr>
                        <a:t>xx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Chivo" pitchFamily="2" charset="77"/>
                          <a:cs typeface="Chivo" pitchFamily="2" charset="77"/>
                        </a:rPr>
                        <a:t>xx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Chivo" pitchFamily="2" charset="77"/>
                          <a:cs typeface="Chivo" pitchFamily="2" charset="77"/>
                        </a:rPr>
                        <a:t>xx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Chivo" pitchFamily="2" charset="77"/>
                          <a:cs typeface="Chivo" pitchFamily="2" charset="77"/>
                        </a:rPr>
                        <a:t>xx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Chivo" pitchFamily="2" charset="77"/>
                          <a:cs typeface="Chivo" pitchFamily="2" charset="77"/>
                        </a:rPr>
                        <a:t>xx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55940348"/>
                  </a:ext>
                </a:extLst>
              </a:tr>
              <a:tr h="436327">
                <a:tc>
                  <a:txBody>
                    <a:bodyPr/>
                    <a:lstStyle/>
                    <a:p>
                      <a:r>
                        <a:rPr lang="en-US" dirty="0">
                          <a:latin typeface="Chivo" pitchFamily="2" charset="77"/>
                          <a:cs typeface="Chivo" pitchFamily="2" charset="77"/>
                        </a:rPr>
                        <a:t>xx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Chivo" pitchFamily="2" charset="77"/>
                          <a:cs typeface="Chivo" pitchFamily="2" charset="77"/>
                        </a:rPr>
                        <a:t>xx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Chivo" pitchFamily="2" charset="77"/>
                          <a:cs typeface="Chivo" pitchFamily="2" charset="77"/>
                        </a:rPr>
                        <a:t>xx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Chivo" pitchFamily="2" charset="77"/>
                          <a:cs typeface="Chivo" pitchFamily="2" charset="77"/>
                        </a:rPr>
                        <a:t>xx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Chivo" pitchFamily="2" charset="77"/>
                          <a:cs typeface="Chivo" pitchFamily="2" charset="77"/>
                        </a:rPr>
                        <a:t>xx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595302584"/>
                  </a:ext>
                </a:extLst>
              </a:tr>
              <a:tr h="436327">
                <a:tc>
                  <a:txBody>
                    <a:bodyPr/>
                    <a:lstStyle/>
                    <a:p>
                      <a:r>
                        <a:rPr lang="en-US" dirty="0">
                          <a:latin typeface="Chivo" pitchFamily="2" charset="77"/>
                          <a:cs typeface="Chivo" pitchFamily="2" charset="77"/>
                        </a:rPr>
                        <a:t>xx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Chivo" pitchFamily="2" charset="77"/>
                          <a:cs typeface="Chivo" pitchFamily="2" charset="77"/>
                        </a:rPr>
                        <a:t>xx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Chivo" pitchFamily="2" charset="77"/>
                          <a:cs typeface="Chivo" pitchFamily="2" charset="77"/>
                        </a:rPr>
                        <a:t>xx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Chivo" pitchFamily="2" charset="77"/>
                          <a:cs typeface="Chivo" pitchFamily="2" charset="77"/>
                        </a:rPr>
                        <a:t>xx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Chivo" pitchFamily="2" charset="77"/>
                          <a:cs typeface="Chivo" pitchFamily="2" charset="77"/>
                        </a:rPr>
                        <a:t>xx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924683145"/>
                  </a:ext>
                </a:extLst>
              </a:tr>
              <a:tr h="436327">
                <a:tc>
                  <a:txBody>
                    <a:bodyPr/>
                    <a:lstStyle/>
                    <a:p>
                      <a:r>
                        <a:rPr lang="en-US" dirty="0">
                          <a:latin typeface="Chivo" pitchFamily="2" charset="77"/>
                          <a:cs typeface="Chivo" pitchFamily="2" charset="77"/>
                        </a:rPr>
                        <a:t>xx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Chivo" pitchFamily="2" charset="77"/>
                          <a:cs typeface="Chivo" pitchFamily="2" charset="77"/>
                        </a:rPr>
                        <a:t>xx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Chivo" pitchFamily="2" charset="77"/>
                          <a:cs typeface="Chivo" pitchFamily="2" charset="77"/>
                        </a:rPr>
                        <a:t>xx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Chivo" pitchFamily="2" charset="77"/>
                          <a:cs typeface="Chivo" pitchFamily="2" charset="77"/>
                        </a:rPr>
                        <a:t>xx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Chivo" pitchFamily="2" charset="77"/>
                          <a:cs typeface="Chivo" pitchFamily="2" charset="77"/>
                        </a:rPr>
                        <a:t>xx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323655817"/>
                  </a:ext>
                </a:extLst>
              </a:tr>
              <a:tr h="436327">
                <a:tc>
                  <a:txBody>
                    <a:bodyPr/>
                    <a:lstStyle/>
                    <a:p>
                      <a:r>
                        <a:rPr lang="en-US" dirty="0">
                          <a:latin typeface="Chivo" pitchFamily="2" charset="77"/>
                          <a:cs typeface="Chivo" pitchFamily="2" charset="77"/>
                        </a:rPr>
                        <a:t>xx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Chivo" pitchFamily="2" charset="77"/>
                          <a:cs typeface="Chivo" pitchFamily="2" charset="77"/>
                        </a:rPr>
                        <a:t>xx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Chivo" pitchFamily="2" charset="77"/>
                          <a:cs typeface="Chivo" pitchFamily="2" charset="77"/>
                        </a:rPr>
                        <a:t>xx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Chivo" pitchFamily="2" charset="77"/>
                          <a:cs typeface="Chivo" pitchFamily="2" charset="77"/>
                        </a:rPr>
                        <a:t>xx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Chivo" pitchFamily="2" charset="77"/>
                          <a:cs typeface="Chivo" pitchFamily="2" charset="77"/>
                        </a:rPr>
                        <a:t>xx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04507627"/>
                  </a:ext>
                </a:extLst>
              </a:tr>
              <a:tr h="436327">
                <a:tc>
                  <a:txBody>
                    <a:bodyPr/>
                    <a:lstStyle/>
                    <a:p>
                      <a:r>
                        <a:rPr lang="en-US" dirty="0">
                          <a:latin typeface="Chivo" pitchFamily="2" charset="77"/>
                          <a:cs typeface="Chivo" pitchFamily="2" charset="77"/>
                        </a:rPr>
                        <a:t>xx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Chivo" pitchFamily="2" charset="77"/>
                          <a:cs typeface="Chivo" pitchFamily="2" charset="77"/>
                        </a:rPr>
                        <a:t>xx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Chivo" pitchFamily="2" charset="77"/>
                          <a:cs typeface="Chivo" pitchFamily="2" charset="77"/>
                        </a:rPr>
                        <a:t>xx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Chivo" pitchFamily="2" charset="77"/>
                          <a:cs typeface="Chivo" pitchFamily="2" charset="77"/>
                        </a:rPr>
                        <a:t>xx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Chivo" pitchFamily="2" charset="77"/>
                          <a:cs typeface="Chivo" pitchFamily="2" charset="77"/>
                        </a:rPr>
                        <a:t>xx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466587249"/>
                  </a:ext>
                </a:extLst>
              </a:tr>
              <a:tr h="436327">
                <a:tc>
                  <a:txBody>
                    <a:bodyPr/>
                    <a:lstStyle/>
                    <a:p>
                      <a:r>
                        <a:rPr lang="en-US" dirty="0">
                          <a:latin typeface="Chivo" pitchFamily="2" charset="77"/>
                          <a:cs typeface="Chivo" pitchFamily="2" charset="77"/>
                        </a:rPr>
                        <a:t>xx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Chivo" pitchFamily="2" charset="77"/>
                          <a:cs typeface="Chivo" pitchFamily="2" charset="77"/>
                        </a:rPr>
                        <a:t>xx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Chivo" pitchFamily="2" charset="77"/>
                          <a:cs typeface="Chivo" pitchFamily="2" charset="77"/>
                        </a:rPr>
                        <a:t>xx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Chivo" pitchFamily="2" charset="77"/>
                          <a:cs typeface="Chivo" pitchFamily="2" charset="77"/>
                        </a:rPr>
                        <a:t>xx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Chivo" pitchFamily="2" charset="77"/>
                          <a:cs typeface="Chivo" pitchFamily="2" charset="77"/>
                        </a:rPr>
                        <a:t>xx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842193702"/>
                  </a:ext>
                </a:extLst>
              </a:tr>
              <a:tr h="436327">
                <a:tc>
                  <a:txBody>
                    <a:bodyPr/>
                    <a:lstStyle/>
                    <a:p>
                      <a:r>
                        <a:rPr lang="en-US" dirty="0">
                          <a:latin typeface="Chivo" pitchFamily="2" charset="77"/>
                          <a:cs typeface="Chivo" pitchFamily="2" charset="77"/>
                        </a:rPr>
                        <a:t>xx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Chivo" pitchFamily="2" charset="77"/>
                          <a:cs typeface="Chivo" pitchFamily="2" charset="77"/>
                        </a:rPr>
                        <a:t>xx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Chivo" pitchFamily="2" charset="77"/>
                          <a:cs typeface="Chivo" pitchFamily="2" charset="77"/>
                        </a:rPr>
                        <a:t>xx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Chivo" pitchFamily="2" charset="77"/>
                          <a:cs typeface="Chivo" pitchFamily="2" charset="77"/>
                        </a:rPr>
                        <a:t>xx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Chivo" pitchFamily="2" charset="77"/>
                          <a:cs typeface="Chivo" pitchFamily="2" charset="77"/>
                        </a:rPr>
                        <a:t>xx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930195191"/>
                  </a:ext>
                </a:extLst>
              </a:tr>
              <a:tr h="436327">
                <a:tc>
                  <a:txBody>
                    <a:bodyPr/>
                    <a:lstStyle/>
                    <a:p>
                      <a:r>
                        <a:rPr lang="en-US" dirty="0">
                          <a:latin typeface="Chivo" pitchFamily="2" charset="77"/>
                          <a:cs typeface="Chivo" pitchFamily="2" charset="77"/>
                        </a:rPr>
                        <a:t>xx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Chivo" pitchFamily="2" charset="77"/>
                          <a:cs typeface="Chivo" pitchFamily="2" charset="77"/>
                        </a:rPr>
                        <a:t>xx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Chivo" pitchFamily="2" charset="77"/>
                          <a:cs typeface="Chivo" pitchFamily="2" charset="77"/>
                        </a:rPr>
                        <a:t>xx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Chivo" pitchFamily="2" charset="77"/>
                          <a:cs typeface="Chivo" pitchFamily="2" charset="77"/>
                        </a:rPr>
                        <a:t>xx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Chivo" pitchFamily="2" charset="77"/>
                          <a:cs typeface="Chivo" pitchFamily="2" charset="77"/>
                        </a:rPr>
                        <a:t>xx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161063704"/>
                  </a:ext>
                </a:extLst>
              </a:tr>
              <a:tr h="436327">
                <a:tc>
                  <a:txBody>
                    <a:bodyPr/>
                    <a:lstStyle/>
                    <a:p>
                      <a:r>
                        <a:rPr lang="en-US" dirty="0">
                          <a:latin typeface="Chivo" pitchFamily="2" charset="77"/>
                          <a:cs typeface="Chivo" pitchFamily="2" charset="77"/>
                        </a:rPr>
                        <a:t>xx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Chivo" pitchFamily="2" charset="77"/>
                          <a:cs typeface="Chivo" pitchFamily="2" charset="77"/>
                        </a:rPr>
                        <a:t>xx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Chivo" pitchFamily="2" charset="77"/>
                          <a:cs typeface="Chivo" pitchFamily="2" charset="77"/>
                        </a:rPr>
                        <a:t>xx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Chivo" pitchFamily="2" charset="77"/>
                          <a:cs typeface="Chivo" pitchFamily="2" charset="77"/>
                        </a:rPr>
                        <a:t>xx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Chivo" pitchFamily="2" charset="77"/>
                          <a:cs typeface="Chivo" pitchFamily="2" charset="77"/>
                        </a:rPr>
                        <a:t>xx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79586565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9211973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Rechteck 16">
            <a:extLst>
              <a:ext uri="{FF2B5EF4-FFF2-40B4-BE49-F238E27FC236}">
                <a16:creationId xmlns:a16="http://schemas.microsoft.com/office/drawing/2014/main" id="{068FDD65-C426-FB1E-ACAD-E2348EC120BC}"/>
              </a:ext>
            </a:extLst>
          </p:cNvPr>
          <p:cNvSpPr/>
          <p:nvPr/>
        </p:nvSpPr>
        <p:spPr>
          <a:xfrm>
            <a:off x="1362355" y="5174677"/>
            <a:ext cx="10180459" cy="802574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0" scaled="0"/>
          </a:gra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2" name="Delay 41">
            <a:extLst>
              <a:ext uri="{FF2B5EF4-FFF2-40B4-BE49-F238E27FC236}">
                <a16:creationId xmlns:a16="http://schemas.microsoft.com/office/drawing/2014/main" id="{48E32312-DAD9-A1C0-5A51-D78878396908}"/>
              </a:ext>
            </a:extLst>
          </p:cNvPr>
          <p:cNvSpPr/>
          <p:nvPr/>
        </p:nvSpPr>
        <p:spPr>
          <a:xfrm rot="10800000">
            <a:off x="561445" y="5174677"/>
            <a:ext cx="800911" cy="800911"/>
          </a:xfrm>
          <a:prstGeom prst="flowChartDelay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Rechteck 16">
            <a:extLst>
              <a:ext uri="{FF2B5EF4-FFF2-40B4-BE49-F238E27FC236}">
                <a16:creationId xmlns:a16="http://schemas.microsoft.com/office/drawing/2014/main" id="{87BC9902-6F36-A06F-69A2-D8ADED2A0803}"/>
              </a:ext>
            </a:extLst>
          </p:cNvPr>
          <p:cNvSpPr/>
          <p:nvPr/>
        </p:nvSpPr>
        <p:spPr>
          <a:xfrm>
            <a:off x="1362355" y="4276882"/>
            <a:ext cx="10180459" cy="802574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0" scaled="0"/>
          </a:gra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0" name="Delay 39">
            <a:extLst>
              <a:ext uri="{FF2B5EF4-FFF2-40B4-BE49-F238E27FC236}">
                <a16:creationId xmlns:a16="http://schemas.microsoft.com/office/drawing/2014/main" id="{944CBCCF-20EB-9AF8-9AB4-D2246A965D5B}"/>
              </a:ext>
            </a:extLst>
          </p:cNvPr>
          <p:cNvSpPr/>
          <p:nvPr/>
        </p:nvSpPr>
        <p:spPr>
          <a:xfrm rot="10800000">
            <a:off x="561445" y="4276882"/>
            <a:ext cx="800911" cy="800911"/>
          </a:xfrm>
          <a:prstGeom prst="flowChartDelay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Rechteck 16">
            <a:extLst>
              <a:ext uri="{FF2B5EF4-FFF2-40B4-BE49-F238E27FC236}">
                <a16:creationId xmlns:a16="http://schemas.microsoft.com/office/drawing/2014/main" id="{3B3FDC09-9946-111D-F5C4-65C0D8EEE1B1}"/>
              </a:ext>
            </a:extLst>
          </p:cNvPr>
          <p:cNvSpPr/>
          <p:nvPr/>
        </p:nvSpPr>
        <p:spPr>
          <a:xfrm>
            <a:off x="1362355" y="3357368"/>
            <a:ext cx="10180459" cy="802574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0" scaled="0"/>
          </a:gra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8" name="Delay 37">
            <a:extLst>
              <a:ext uri="{FF2B5EF4-FFF2-40B4-BE49-F238E27FC236}">
                <a16:creationId xmlns:a16="http://schemas.microsoft.com/office/drawing/2014/main" id="{258E4049-AD0B-16ED-3275-651DD349C113}"/>
              </a:ext>
            </a:extLst>
          </p:cNvPr>
          <p:cNvSpPr/>
          <p:nvPr/>
        </p:nvSpPr>
        <p:spPr>
          <a:xfrm rot="10800000">
            <a:off x="561445" y="3357368"/>
            <a:ext cx="800911" cy="800911"/>
          </a:xfrm>
          <a:prstGeom prst="flowChartDelay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Rechteck 16">
            <a:extLst>
              <a:ext uri="{FF2B5EF4-FFF2-40B4-BE49-F238E27FC236}">
                <a16:creationId xmlns:a16="http://schemas.microsoft.com/office/drawing/2014/main" id="{0EA8BD09-538F-50E0-765B-B88F388DDABC}"/>
              </a:ext>
            </a:extLst>
          </p:cNvPr>
          <p:cNvSpPr/>
          <p:nvPr/>
        </p:nvSpPr>
        <p:spPr>
          <a:xfrm>
            <a:off x="1362355" y="1572339"/>
            <a:ext cx="10180459" cy="802574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0" scaled="0"/>
          </a:gra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4" name="Delay 33">
            <a:extLst>
              <a:ext uri="{FF2B5EF4-FFF2-40B4-BE49-F238E27FC236}">
                <a16:creationId xmlns:a16="http://schemas.microsoft.com/office/drawing/2014/main" id="{1757DEA3-754C-49DB-F5BB-748DA0731F53}"/>
              </a:ext>
            </a:extLst>
          </p:cNvPr>
          <p:cNvSpPr/>
          <p:nvPr/>
        </p:nvSpPr>
        <p:spPr>
          <a:xfrm rot="10800000">
            <a:off x="561445" y="1572339"/>
            <a:ext cx="800911" cy="800911"/>
          </a:xfrm>
          <a:prstGeom prst="flowChartDelay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3E913BD-A2C3-E044-333E-05E8375D7C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Überschrift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125805B-1F40-288F-B755-2D4A888718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err="1"/>
              <a:t>Sunisus</a:t>
            </a:r>
            <a:r>
              <a:rPr lang="en-US" dirty="0"/>
              <a:t> Presentation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51D1FDA-27B7-5E06-188B-C8F70D32E5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/>
              <a:t>05.02.2025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8DCB6CB-9975-1110-D7E2-8DD2BCB8DB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/>
            <a:r>
              <a:rPr lang="en-US" dirty="0"/>
              <a:t>| 11</a:t>
            </a:r>
          </a:p>
        </p:txBody>
      </p:sp>
      <p:sp>
        <p:nvSpPr>
          <p:cNvPr id="8" name="Rechteck 16">
            <a:extLst>
              <a:ext uri="{FF2B5EF4-FFF2-40B4-BE49-F238E27FC236}">
                <a16:creationId xmlns:a16="http://schemas.microsoft.com/office/drawing/2014/main" id="{84541CAC-B940-7D26-4A24-06999AF8A77E}"/>
              </a:ext>
            </a:extLst>
          </p:cNvPr>
          <p:cNvSpPr/>
          <p:nvPr/>
        </p:nvSpPr>
        <p:spPr>
          <a:xfrm>
            <a:off x="1362355" y="2461236"/>
            <a:ext cx="10180459" cy="802574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0" scaled="0"/>
          </a:gra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2" name="Textfeld 30">
            <a:extLst>
              <a:ext uri="{FF2B5EF4-FFF2-40B4-BE49-F238E27FC236}">
                <a16:creationId xmlns:a16="http://schemas.microsoft.com/office/drawing/2014/main" id="{80C4F9BF-D2BE-7D11-1C90-364B6AE90FEE}"/>
              </a:ext>
            </a:extLst>
          </p:cNvPr>
          <p:cNvSpPr txBox="1"/>
          <p:nvPr/>
        </p:nvSpPr>
        <p:spPr>
          <a:xfrm>
            <a:off x="1492470" y="1637084"/>
            <a:ext cx="81449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err="1">
                <a:solidFill>
                  <a:schemeClr val="bg1"/>
                </a:solidFill>
                <a:latin typeface="Chivo Medium" pitchFamily="2" charset="77"/>
                <a:ea typeface="Source Sans Pro" panose="020B0503030403020204" pitchFamily="34" charset="0"/>
                <a:cs typeface="Chivo Medium" pitchFamily="2" charset="77"/>
              </a:rPr>
              <a:t>Subtitle</a:t>
            </a:r>
            <a:endParaRPr lang="de-DE" dirty="0">
              <a:solidFill>
                <a:schemeClr val="bg1"/>
              </a:solidFill>
              <a:latin typeface="Chivo Medium" pitchFamily="2" charset="77"/>
              <a:ea typeface="Source Sans Pro" panose="020B0503030403020204" pitchFamily="34" charset="0"/>
              <a:cs typeface="Chivo Medium" pitchFamily="2" charset="77"/>
            </a:endParaRPr>
          </a:p>
        </p:txBody>
      </p:sp>
      <p:sp>
        <p:nvSpPr>
          <p:cNvPr id="23" name="Textfeld 31">
            <a:extLst>
              <a:ext uri="{FF2B5EF4-FFF2-40B4-BE49-F238E27FC236}">
                <a16:creationId xmlns:a16="http://schemas.microsoft.com/office/drawing/2014/main" id="{0A959C58-7F13-2AD0-C0D9-C6DB6F8E5BAF}"/>
              </a:ext>
            </a:extLst>
          </p:cNvPr>
          <p:cNvSpPr txBox="1"/>
          <p:nvPr/>
        </p:nvSpPr>
        <p:spPr>
          <a:xfrm>
            <a:off x="1492470" y="1960027"/>
            <a:ext cx="998279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>
                <a:solidFill>
                  <a:schemeClr val="bg1"/>
                </a:solidFill>
                <a:latin typeface="Chivo" pitchFamily="2" charset="77"/>
                <a:ea typeface="Source Sans Pro" panose="020B0503030403020204" pitchFamily="34" charset="0"/>
                <a:cs typeface="Chivo" pitchFamily="2" charset="77"/>
              </a:rPr>
              <a:t>xxx</a:t>
            </a:r>
          </a:p>
        </p:txBody>
      </p:sp>
      <p:sp>
        <p:nvSpPr>
          <p:cNvPr id="32" name="Delay 31">
            <a:extLst>
              <a:ext uri="{FF2B5EF4-FFF2-40B4-BE49-F238E27FC236}">
                <a16:creationId xmlns:a16="http://schemas.microsoft.com/office/drawing/2014/main" id="{9811A9AC-E609-7A3B-64BA-1F42B71E1C81}"/>
              </a:ext>
            </a:extLst>
          </p:cNvPr>
          <p:cNvSpPr/>
          <p:nvPr/>
        </p:nvSpPr>
        <p:spPr>
          <a:xfrm rot="10800000">
            <a:off x="561445" y="2461236"/>
            <a:ext cx="800911" cy="800911"/>
          </a:xfrm>
          <a:prstGeom prst="flowChartDelay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Textfeld 30">
            <a:extLst>
              <a:ext uri="{FF2B5EF4-FFF2-40B4-BE49-F238E27FC236}">
                <a16:creationId xmlns:a16="http://schemas.microsoft.com/office/drawing/2014/main" id="{94CDFD83-ACF7-77D2-1B29-002A6BAEF6B0}"/>
              </a:ext>
            </a:extLst>
          </p:cNvPr>
          <p:cNvSpPr txBox="1"/>
          <p:nvPr/>
        </p:nvSpPr>
        <p:spPr>
          <a:xfrm>
            <a:off x="765936" y="1741846"/>
            <a:ext cx="643882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de-DE" sz="2400" b="1" dirty="0">
                <a:solidFill>
                  <a:schemeClr val="bg1"/>
                </a:solidFill>
                <a:latin typeface="Chivo" pitchFamily="2" charset="77"/>
                <a:ea typeface="Source Sans Pro" panose="020B0503030403020204" pitchFamily="34" charset="0"/>
                <a:cs typeface="Chivo" pitchFamily="2" charset="77"/>
              </a:rPr>
              <a:t>01</a:t>
            </a:r>
          </a:p>
        </p:txBody>
      </p:sp>
      <p:sp>
        <p:nvSpPr>
          <p:cNvPr id="44" name="Textfeld 30">
            <a:extLst>
              <a:ext uri="{FF2B5EF4-FFF2-40B4-BE49-F238E27FC236}">
                <a16:creationId xmlns:a16="http://schemas.microsoft.com/office/drawing/2014/main" id="{45E7775E-29F2-6A41-7FF7-CDA18A310D95}"/>
              </a:ext>
            </a:extLst>
          </p:cNvPr>
          <p:cNvSpPr txBox="1"/>
          <p:nvPr/>
        </p:nvSpPr>
        <p:spPr>
          <a:xfrm>
            <a:off x="1492470" y="2539452"/>
            <a:ext cx="81449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err="1">
                <a:solidFill>
                  <a:schemeClr val="bg1"/>
                </a:solidFill>
                <a:latin typeface="Chivo Medium" pitchFamily="2" charset="77"/>
                <a:ea typeface="Source Sans Pro" panose="020B0503030403020204" pitchFamily="34" charset="0"/>
                <a:cs typeface="Chivo Medium" pitchFamily="2" charset="77"/>
              </a:rPr>
              <a:t>Subtitle</a:t>
            </a:r>
            <a:endParaRPr lang="de-DE" dirty="0">
              <a:solidFill>
                <a:schemeClr val="bg1"/>
              </a:solidFill>
              <a:latin typeface="Chivo Medium" pitchFamily="2" charset="77"/>
              <a:ea typeface="Source Sans Pro" panose="020B0503030403020204" pitchFamily="34" charset="0"/>
              <a:cs typeface="Chivo Medium" pitchFamily="2" charset="77"/>
            </a:endParaRPr>
          </a:p>
        </p:txBody>
      </p:sp>
      <p:sp>
        <p:nvSpPr>
          <p:cNvPr id="45" name="Textfeld 31">
            <a:extLst>
              <a:ext uri="{FF2B5EF4-FFF2-40B4-BE49-F238E27FC236}">
                <a16:creationId xmlns:a16="http://schemas.microsoft.com/office/drawing/2014/main" id="{4988DA5A-5AA0-79C3-5402-DE8D67C094A2}"/>
              </a:ext>
            </a:extLst>
          </p:cNvPr>
          <p:cNvSpPr txBox="1"/>
          <p:nvPr/>
        </p:nvSpPr>
        <p:spPr>
          <a:xfrm>
            <a:off x="1492470" y="2862395"/>
            <a:ext cx="998279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>
                <a:solidFill>
                  <a:schemeClr val="bg1"/>
                </a:solidFill>
                <a:latin typeface="Chivo" pitchFamily="2" charset="77"/>
                <a:ea typeface="Source Sans Pro" panose="020B0503030403020204" pitchFamily="34" charset="0"/>
                <a:cs typeface="Chivo" pitchFamily="2" charset="77"/>
              </a:rPr>
              <a:t>xxx</a:t>
            </a:r>
          </a:p>
        </p:txBody>
      </p:sp>
      <p:sp>
        <p:nvSpPr>
          <p:cNvPr id="46" name="Textfeld 30">
            <a:extLst>
              <a:ext uri="{FF2B5EF4-FFF2-40B4-BE49-F238E27FC236}">
                <a16:creationId xmlns:a16="http://schemas.microsoft.com/office/drawing/2014/main" id="{12B2411C-7FC3-7CD0-08B9-F126CB8EB5E7}"/>
              </a:ext>
            </a:extLst>
          </p:cNvPr>
          <p:cNvSpPr txBox="1"/>
          <p:nvPr/>
        </p:nvSpPr>
        <p:spPr>
          <a:xfrm>
            <a:off x="765936" y="2644214"/>
            <a:ext cx="643882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de-DE" sz="2400" b="1" dirty="0">
                <a:solidFill>
                  <a:schemeClr val="bg1"/>
                </a:solidFill>
                <a:latin typeface="Chivo" pitchFamily="2" charset="77"/>
                <a:ea typeface="Source Sans Pro" panose="020B0503030403020204" pitchFamily="34" charset="0"/>
                <a:cs typeface="Chivo" pitchFamily="2" charset="77"/>
              </a:rPr>
              <a:t>02</a:t>
            </a:r>
          </a:p>
        </p:txBody>
      </p:sp>
      <p:sp>
        <p:nvSpPr>
          <p:cNvPr id="47" name="Textfeld 30">
            <a:extLst>
              <a:ext uri="{FF2B5EF4-FFF2-40B4-BE49-F238E27FC236}">
                <a16:creationId xmlns:a16="http://schemas.microsoft.com/office/drawing/2014/main" id="{36D39390-BE92-010F-6B0E-E7BD8F616ABC}"/>
              </a:ext>
            </a:extLst>
          </p:cNvPr>
          <p:cNvSpPr txBox="1"/>
          <p:nvPr/>
        </p:nvSpPr>
        <p:spPr>
          <a:xfrm>
            <a:off x="1492470" y="3453852"/>
            <a:ext cx="81449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err="1">
                <a:solidFill>
                  <a:schemeClr val="bg1"/>
                </a:solidFill>
                <a:latin typeface="Chivo Medium" pitchFamily="2" charset="77"/>
                <a:ea typeface="Source Sans Pro" panose="020B0503030403020204" pitchFamily="34" charset="0"/>
                <a:cs typeface="Chivo Medium" pitchFamily="2" charset="77"/>
              </a:rPr>
              <a:t>Subtitle</a:t>
            </a:r>
            <a:endParaRPr lang="de-DE" dirty="0">
              <a:solidFill>
                <a:schemeClr val="bg1"/>
              </a:solidFill>
              <a:latin typeface="Chivo Medium" pitchFamily="2" charset="77"/>
              <a:ea typeface="Source Sans Pro" panose="020B0503030403020204" pitchFamily="34" charset="0"/>
              <a:cs typeface="Chivo Medium" pitchFamily="2" charset="77"/>
            </a:endParaRPr>
          </a:p>
        </p:txBody>
      </p:sp>
      <p:sp>
        <p:nvSpPr>
          <p:cNvPr id="48" name="Textfeld 31">
            <a:extLst>
              <a:ext uri="{FF2B5EF4-FFF2-40B4-BE49-F238E27FC236}">
                <a16:creationId xmlns:a16="http://schemas.microsoft.com/office/drawing/2014/main" id="{C11A14EE-D0F0-451F-6A5D-AF9AB0FD4692}"/>
              </a:ext>
            </a:extLst>
          </p:cNvPr>
          <p:cNvSpPr txBox="1"/>
          <p:nvPr/>
        </p:nvSpPr>
        <p:spPr>
          <a:xfrm>
            <a:off x="1492470" y="3776795"/>
            <a:ext cx="998279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>
                <a:solidFill>
                  <a:schemeClr val="bg1"/>
                </a:solidFill>
                <a:latin typeface="Chivo" pitchFamily="2" charset="77"/>
                <a:ea typeface="Source Sans Pro" panose="020B0503030403020204" pitchFamily="34" charset="0"/>
                <a:cs typeface="Chivo" pitchFamily="2" charset="77"/>
              </a:rPr>
              <a:t>xxx</a:t>
            </a:r>
          </a:p>
        </p:txBody>
      </p:sp>
      <p:sp>
        <p:nvSpPr>
          <p:cNvPr id="49" name="Textfeld 30">
            <a:extLst>
              <a:ext uri="{FF2B5EF4-FFF2-40B4-BE49-F238E27FC236}">
                <a16:creationId xmlns:a16="http://schemas.microsoft.com/office/drawing/2014/main" id="{6C3DBCDD-1BE0-CDAC-6AB5-8133BA0007EF}"/>
              </a:ext>
            </a:extLst>
          </p:cNvPr>
          <p:cNvSpPr txBox="1"/>
          <p:nvPr/>
        </p:nvSpPr>
        <p:spPr>
          <a:xfrm>
            <a:off x="765936" y="3558614"/>
            <a:ext cx="643882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de-DE" sz="2400" b="1" dirty="0">
                <a:solidFill>
                  <a:schemeClr val="bg1"/>
                </a:solidFill>
                <a:latin typeface="Chivo" pitchFamily="2" charset="77"/>
                <a:ea typeface="Source Sans Pro" panose="020B0503030403020204" pitchFamily="34" charset="0"/>
                <a:cs typeface="Chivo" pitchFamily="2" charset="77"/>
              </a:rPr>
              <a:t>03</a:t>
            </a:r>
          </a:p>
        </p:txBody>
      </p:sp>
      <p:sp>
        <p:nvSpPr>
          <p:cNvPr id="50" name="Textfeld 30">
            <a:extLst>
              <a:ext uri="{FF2B5EF4-FFF2-40B4-BE49-F238E27FC236}">
                <a16:creationId xmlns:a16="http://schemas.microsoft.com/office/drawing/2014/main" id="{76959667-2D03-754F-1392-DCD75E4362F1}"/>
              </a:ext>
            </a:extLst>
          </p:cNvPr>
          <p:cNvSpPr txBox="1"/>
          <p:nvPr/>
        </p:nvSpPr>
        <p:spPr>
          <a:xfrm>
            <a:off x="1492470" y="4356221"/>
            <a:ext cx="81449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err="1">
                <a:solidFill>
                  <a:schemeClr val="bg1"/>
                </a:solidFill>
                <a:latin typeface="Chivo Medium" pitchFamily="2" charset="77"/>
                <a:ea typeface="Source Sans Pro" panose="020B0503030403020204" pitchFamily="34" charset="0"/>
                <a:cs typeface="Chivo Medium" pitchFamily="2" charset="77"/>
              </a:rPr>
              <a:t>Subtitle</a:t>
            </a:r>
            <a:endParaRPr lang="de-DE" dirty="0">
              <a:solidFill>
                <a:schemeClr val="bg1"/>
              </a:solidFill>
              <a:latin typeface="Chivo Medium" pitchFamily="2" charset="77"/>
              <a:ea typeface="Source Sans Pro" panose="020B0503030403020204" pitchFamily="34" charset="0"/>
              <a:cs typeface="Chivo Medium" pitchFamily="2" charset="77"/>
            </a:endParaRPr>
          </a:p>
        </p:txBody>
      </p:sp>
      <p:sp>
        <p:nvSpPr>
          <p:cNvPr id="51" name="Textfeld 31">
            <a:extLst>
              <a:ext uri="{FF2B5EF4-FFF2-40B4-BE49-F238E27FC236}">
                <a16:creationId xmlns:a16="http://schemas.microsoft.com/office/drawing/2014/main" id="{B7627EAA-F90D-0B33-0E00-33E4CFD5D66D}"/>
              </a:ext>
            </a:extLst>
          </p:cNvPr>
          <p:cNvSpPr txBox="1"/>
          <p:nvPr/>
        </p:nvSpPr>
        <p:spPr>
          <a:xfrm>
            <a:off x="1492470" y="4679164"/>
            <a:ext cx="998279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>
                <a:solidFill>
                  <a:schemeClr val="bg1"/>
                </a:solidFill>
                <a:latin typeface="Chivo" pitchFamily="2" charset="77"/>
                <a:ea typeface="Source Sans Pro" panose="020B0503030403020204" pitchFamily="34" charset="0"/>
                <a:cs typeface="Chivo" pitchFamily="2" charset="77"/>
              </a:rPr>
              <a:t>xxx</a:t>
            </a:r>
          </a:p>
        </p:txBody>
      </p:sp>
      <p:sp>
        <p:nvSpPr>
          <p:cNvPr id="52" name="Textfeld 30">
            <a:extLst>
              <a:ext uri="{FF2B5EF4-FFF2-40B4-BE49-F238E27FC236}">
                <a16:creationId xmlns:a16="http://schemas.microsoft.com/office/drawing/2014/main" id="{2752E8B7-D2D9-9BC2-7482-F451803C23EF}"/>
              </a:ext>
            </a:extLst>
          </p:cNvPr>
          <p:cNvSpPr txBox="1"/>
          <p:nvPr/>
        </p:nvSpPr>
        <p:spPr>
          <a:xfrm>
            <a:off x="765936" y="4460983"/>
            <a:ext cx="643882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de-DE" sz="2400" b="1" dirty="0">
                <a:solidFill>
                  <a:schemeClr val="bg1"/>
                </a:solidFill>
                <a:latin typeface="Chivo" pitchFamily="2" charset="77"/>
                <a:ea typeface="Source Sans Pro" panose="020B0503030403020204" pitchFamily="34" charset="0"/>
                <a:cs typeface="Chivo" pitchFamily="2" charset="77"/>
              </a:rPr>
              <a:t>04</a:t>
            </a:r>
          </a:p>
        </p:txBody>
      </p:sp>
      <p:sp>
        <p:nvSpPr>
          <p:cNvPr id="53" name="Textfeld 30">
            <a:extLst>
              <a:ext uri="{FF2B5EF4-FFF2-40B4-BE49-F238E27FC236}">
                <a16:creationId xmlns:a16="http://schemas.microsoft.com/office/drawing/2014/main" id="{ACF95173-CA47-887A-BB6C-BDF9FCE56B78}"/>
              </a:ext>
            </a:extLst>
          </p:cNvPr>
          <p:cNvSpPr txBox="1"/>
          <p:nvPr/>
        </p:nvSpPr>
        <p:spPr>
          <a:xfrm>
            <a:off x="1492470" y="5258590"/>
            <a:ext cx="81449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err="1">
                <a:solidFill>
                  <a:schemeClr val="bg1"/>
                </a:solidFill>
                <a:latin typeface="Chivo Medium" pitchFamily="2" charset="77"/>
                <a:ea typeface="Source Sans Pro" panose="020B0503030403020204" pitchFamily="34" charset="0"/>
                <a:cs typeface="Chivo Medium" pitchFamily="2" charset="77"/>
              </a:rPr>
              <a:t>Subtitle</a:t>
            </a:r>
            <a:endParaRPr lang="de-DE" dirty="0">
              <a:solidFill>
                <a:schemeClr val="bg1"/>
              </a:solidFill>
              <a:latin typeface="Chivo Medium" pitchFamily="2" charset="77"/>
              <a:ea typeface="Source Sans Pro" panose="020B0503030403020204" pitchFamily="34" charset="0"/>
              <a:cs typeface="Chivo Medium" pitchFamily="2" charset="77"/>
            </a:endParaRPr>
          </a:p>
        </p:txBody>
      </p:sp>
      <p:sp>
        <p:nvSpPr>
          <p:cNvPr id="54" name="Textfeld 31">
            <a:extLst>
              <a:ext uri="{FF2B5EF4-FFF2-40B4-BE49-F238E27FC236}">
                <a16:creationId xmlns:a16="http://schemas.microsoft.com/office/drawing/2014/main" id="{A864DD9D-9374-9835-5CE4-EBB44A9383A6}"/>
              </a:ext>
            </a:extLst>
          </p:cNvPr>
          <p:cNvSpPr txBox="1"/>
          <p:nvPr/>
        </p:nvSpPr>
        <p:spPr>
          <a:xfrm>
            <a:off x="1492470" y="5581533"/>
            <a:ext cx="998279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>
                <a:solidFill>
                  <a:schemeClr val="bg1"/>
                </a:solidFill>
                <a:latin typeface="Chivo" pitchFamily="2" charset="77"/>
                <a:ea typeface="Source Sans Pro" panose="020B0503030403020204" pitchFamily="34" charset="0"/>
                <a:cs typeface="Chivo" pitchFamily="2" charset="77"/>
              </a:rPr>
              <a:t>xxx</a:t>
            </a:r>
          </a:p>
        </p:txBody>
      </p:sp>
      <p:sp>
        <p:nvSpPr>
          <p:cNvPr id="55" name="Textfeld 30">
            <a:extLst>
              <a:ext uri="{FF2B5EF4-FFF2-40B4-BE49-F238E27FC236}">
                <a16:creationId xmlns:a16="http://schemas.microsoft.com/office/drawing/2014/main" id="{B48ED08D-EE0A-1FFF-2E5E-D261B2805D0E}"/>
              </a:ext>
            </a:extLst>
          </p:cNvPr>
          <p:cNvSpPr txBox="1"/>
          <p:nvPr/>
        </p:nvSpPr>
        <p:spPr>
          <a:xfrm>
            <a:off x="765936" y="5363352"/>
            <a:ext cx="643882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de-DE" sz="2400" b="1" dirty="0">
                <a:solidFill>
                  <a:schemeClr val="bg1"/>
                </a:solidFill>
                <a:latin typeface="Chivo" pitchFamily="2" charset="77"/>
                <a:ea typeface="Source Sans Pro" panose="020B0503030403020204" pitchFamily="34" charset="0"/>
                <a:cs typeface="Chivo" pitchFamily="2" charset="77"/>
              </a:rPr>
              <a:t>05</a:t>
            </a:r>
          </a:p>
        </p:txBody>
      </p:sp>
    </p:spTree>
    <p:extLst>
      <p:ext uri="{BB962C8B-B14F-4D97-AF65-F5344CB8AC3E}">
        <p14:creationId xmlns:p14="http://schemas.microsoft.com/office/powerpoint/2010/main" val="367971926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37023F-B34E-9C7B-9293-BC3C787046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Überschrift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877E086-8FE5-511D-6DF8-D20541B55D2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Ein </a:t>
            </a:r>
            <a:r>
              <a:rPr lang="en-US" dirty="0" err="1"/>
              <a:t>Beispieltext</a:t>
            </a:r>
            <a:r>
              <a:rPr lang="en-US" dirty="0"/>
              <a:t>. 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Sed do </a:t>
            </a:r>
            <a:r>
              <a:rPr lang="en-US" dirty="0" err="1"/>
              <a:t>eiusmod</a:t>
            </a:r>
            <a:r>
              <a:rPr lang="en-US" dirty="0"/>
              <a:t> </a:t>
            </a:r>
            <a:r>
              <a:rPr lang="en-US" dirty="0" err="1"/>
              <a:t>tempor</a:t>
            </a:r>
            <a:r>
              <a:rPr lang="en-US" dirty="0"/>
              <a:t> </a:t>
            </a:r>
            <a:r>
              <a:rPr lang="en-US" dirty="0" err="1"/>
              <a:t>incididunt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labore et dolore magna </a:t>
            </a:r>
            <a:r>
              <a:rPr lang="en-US" dirty="0" err="1"/>
              <a:t>aliqua</a:t>
            </a:r>
            <a:r>
              <a:rPr lang="en-US" dirty="0"/>
              <a:t>. Ut </a:t>
            </a:r>
            <a:r>
              <a:rPr lang="en-US" dirty="0" err="1"/>
              <a:t>enim</a:t>
            </a:r>
            <a:r>
              <a:rPr lang="en-US" dirty="0"/>
              <a:t> ad minim </a:t>
            </a:r>
            <a:r>
              <a:rPr lang="en-US" dirty="0" err="1"/>
              <a:t>veniam</a:t>
            </a:r>
            <a:r>
              <a:rPr lang="en-US" dirty="0"/>
              <a:t>,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nostrud</a:t>
            </a:r>
            <a:r>
              <a:rPr lang="en-US" dirty="0"/>
              <a:t> exercitation </a:t>
            </a:r>
            <a:r>
              <a:rPr lang="en-US" dirty="0" err="1"/>
              <a:t>ullamco</a:t>
            </a:r>
            <a:r>
              <a:rPr lang="en-US" dirty="0"/>
              <a:t> </a:t>
            </a:r>
            <a:r>
              <a:rPr lang="en-US" dirty="0" err="1"/>
              <a:t>laboris</a:t>
            </a:r>
            <a:r>
              <a:rPr lang="en-US" dirty="0"/>
              <a:t> nisi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aliquip</a:t>
            </a:r>
            <a:r>
              <a:rPr lang="en-US" dirty="0"/>
              <a:t> ex </a:t>
            </a:r>
            <a:r>
              <a:rPr lang="en-US" dirty="0" err="1"/>
              <a:t>ea</a:t>
            </a:r>
            <a:r>
              <a:rPr lang="en-US" dirty="0"/>
              <a:t> </a:t>
            </a:r>
            <a:r>
              <a:rPr lang="en-US" dirty="0" err="1"/>
              <a:t>commodo</a:t>
            </a:r>
            <a:r>
              <a:rPr lang="en-US" dirty="0"/>
              <a:t> </a:t>
            </a:r>
            <a:r>
              <a:rPr lang="en-US" dirty="0" err="1"/>
              <a:t>consequat</a:t>
            </a:r>
            <a:r>
              <a:rPr lang="en-US" dirty="0"/>
              <a:t>:</a:t>
            </a:r>
          </a:p>
          <a:p>
            <a:pPr marL="285750" indent="-285750">
              <a:buFont typeface="Wingdings" pitchFamily="2" charset="2"/>
              <a:buChar char="§"/>
            </a:pPr>
            <a:r>
              <a:rPr lang="en-US" dirty="0" err="1">
                <a:solidFill>
                  <a:schemeClr val="accent2"/>
                </a:solidFill>
              </a:rPr>
              <a:t>Punkt</a:t>
            </a:r>
            <a:r>
              <a:rPr lang="en-US" dirty="0">
                <a:solidFill>
                  <a:schemeClr val="accent2"/>
                </a:solidFill>
              </a:rPr>
              <a:t> 1</a:t>
            </a:r>
          </a:p>
          <a:p>
            <a:pPr marL="285750" indent="-285750">
              <a:buFont typeface="Wingdings" pitchFamily="2" charset="2"/>
              <a:buChar char="§"/>
            </a:pPr>
            <a:r>
              <a:rPr lang="en-US" dirty="0" err="1">
                <a:solidFill>
                  <a:schemeClr val="accent2"/>
                </a:solidFill>
              </a:rPr>
              <a:t>Punkt</a:t>
            </a:r>
            <a:r>
              <a:rPr lang="en-US" dirty="0">
                <a:solidFill>
                  <a:schemeClr val="accent2"/>
                </a:solidFill>
              </a:rPr>
              <a:t> 2</a:t>
            </a:r>
          </a:p>
          <a:p>
            <a:pPr marL="285750" indent="-285750">
              <a:buFont typeface="Wingdings" pitchFamily="2" charset="2"/>
              <a:buChar char="§"/>
            </a:pPr>
            <a:r>
              <a:rPr lang="en-US" dirty="0" err="1">
                <a:solidFill>
                  <a:schemeClr val="accent2"/>
                </a:solidFill>
              </a:rPr>
              <a:t>Punkt</a:t>
            </a:r>
            <a:r>
              <a:rPr lang="en-US" dirty="0">
                <a:solidFill>
                  <a:schemeClr val="accent2"/>
                </a:solidFill>
              </a:rPr>
              <a:t> 3</a:t>
            </a:r>
          </a:p>
          <a:p>
            <a:pPr marL="285750" indent="-285750">
              <a:buFont typeface="Wingdings" pitchFamily="2" charset="2"/>
              <a:buChar char="§"/>
            </a:pPr>
            <a:r>
              <a:rPr lang="en-US" dirty="0" err="1">
                <a:solidFill>
                  <a:schemeClr val="accent2"/>
                </a:solidFill>
              </a:rPr>
              <a:t>Punkt</a:t>
            </a:r>
            <a:r>
              <a:rPr lang="en-US" dirty="0">
                <a:solidFill>
                  <a:schemeClr val="accent2"/>
                </a:solidFill>
              </a:rPr>
              <a:t> 4</a:t>
            </a:r>
          </a:p>
          <a:p>
            <a:pPr marL="285750" indent="-285750">
              <a:buFont typeface="Wingdings" pitchFamily="2" charset="2"/>
              <a:buChar char="§"/>
            </a:pPr>
            <a:r>
              <a:rPr lang="en-US" dirty="0" err="1">
                <a:solidFill>
                  <a:schemeClr val="accent2"/>
                </a:solidFill>
              </a:rPr>
              <a:t>Punkt</a:t>
            </a:r>
            <a:r>
              <a:rPr lang="en-US" dirty="0">
                <a:solidFill>
                  <a:schemeClr val="accent2"/>
                </a:solidFill>
              </a:rPr>
              <a:t> 5</a:t>
            </a:r>
          </a:p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Sed do </a:t>
            </a:r>
            <a:r>
              <a:rPr lang="en-US" dirty="0" err="1"/>
              <a:t>eiusmod</a:t>
            </a:r>
            <a:r>
              <a:rPr lang="en-US" dirty="0"/>
              <a:t> </a:t>
            </a:r>
            <a:r>
              <a:rPr lang="en-US" dirty="0" err="1"/>
              <a:t>tempor</a:t>
            </a:r>
            <a:r>
              <a:rPr lang="en-US" dirty="0"/>
              <a:t> </a:t>
            </a:r>
            <a:r>
              <a:rPr lang="en-US" dirty="0" err="1"/>
              <a:t>incididunt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labore et dolore magna </a:t>
            </a:r>
            <a:r>
              <a:rPr lang="en-US" dirty="0" err="1"/>
              <a:t>aliqua</a:t>
            </a:r>
            <a:r>
              <a:rPr lang="en-US" dirty="0"/>
              <a:t>. Ut </a:t>
            </a:r>
            <a:r>
              <a:rPr lang="en-US" dirty="0" err="1"/>
              <a:t>enim</a:t>
            </a:r>
            <a:r>
              <a:rPr lang="en-US" dirty="0"/>
              <a:t> ad minim </a:t>
            </a:r>
            <a:r>
              <a:rPr lang="en-US" dirty="0" err="1"/>
              <a:t>veniam</a:t>
            </a:r>
            <a:r>
              <a:rPr lang="en-US" dirty="0"/>
              <a:t>,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nostrud</a:t>
            </a:r>
            <a:r>
              <a:rPr lang="en-US" dirty="0"/>
              <a:t> exercitation </a:t>
            </a:r>
            <a:r>
              <a:rPr lang="en-US" dirty="0" err="1"/>
              <a:t>ullamco</a:t>
            </a:r>
            <a:r>
              <a:rPr lang="en-US" dirty="0"/>
              <a:t> </a:t>
            </a:r>
            <a:r>
              <a:rPr lang="en-US" dirty="0" err="1"/>
              <a:t>laboris</a:t>
            </a:r>
            <a:r>
              <a:rPr lang="en-US" dirty="0"/>
              <a:t> nisi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aliquip</a:t>
            </a:r>
            <a:r>
              <a:rPr lang="en-US" dirty="0"/>
              <a:t> ex </a:t>
            </a:r>
            <a:r>
              <a:rPr lang="en-US" dirty="0" err="1"/>
              <a:t>ea</a:t>
            </a:r>
            <a:r>
              <a:rPr lang="en-US" dirty="0"/>
              <a:t> </a:t>
            </a:r>
            <a:r>
              <a:rPr lang="en-US" dirty="0" err="1"/>
              <a:t>commodo</a:t>
            </a:r>
            <a:r>
              <a:rPr lang="en-US" dirty="0"/>
              <a:t> </a:t>
            </a:r>
            <a:r>
              <a:rPr lang="en-US" dirty="0" err="1"/>
              <a:t>consequat</a:t>
            </a:r>
            <a:r>
              <a:rPr lang="en-US" dirty="0"/>
              <a:t>. Ut </a:t>
            </a:r>
            <a:r>
              <a:rPr lang="en-US" dirty="0" err="1"/>
              <a:t>enim</a:t>
            </a:r>
            <a:r>
              <a:rPr lang="en-US" dirty="0"/>
              <a:t> ad minim </a:t>
            </a:r>
            <a:r>
              <a:rPr lang="en-US" dirty="0" err="1"/>
              <a:t>veniam</a:t>
            </a:r>
            <a:r>
              <a:rPr lang="en-US" dirty="0"/>
              <a:t>,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nostrud</a:t>
            </a:r>
            <a:r>
              <a:rPr lang="en-US" dirty="0"/>
              <a:t> exercitation </a:t>
            </a:r>
            <a:r>
              <a:rPr lang="en-US" dirty="0" err="1"/>
              <a:t>ullamco</a:t>
            </a:r>
            <a:r>
              <a:rPr lang="en-US" dirty="0"/>
              <a:t>.</a:t>
            </a:r>
          </a:p>
          <a:p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6AD7EDA-A984-4C9C-608E-70B58CB5C0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err="1"/>
              <a:t>Sunisus</a:t>
            </a:r>
            <a:r>
              <a:rPr lang="en-US" dirty="0"/>
              <a:t> Presentation</a:t>
            </a:r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40230B5B-436C-AD40-6BB7-54DA09BF4E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/>
              <a:t>05.02.2025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88DD078-D141-8181-0CA3-7A8E4AE455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/>
            <a:r>
              <a:rPr lang="en-US" dirty="0"/>
              <a:t>| 12</a:t>
            </a:r>
          </a:p>
        </p:txBody>
      </p:sp>
      <p:pic>
        <p:nvPicPr>
          <p:cNvPr id="17" name="Picture Placeholder 16" descr="A solar panels in a field&#10;&#10;AI-generated content may be incorrect.">
            <a:extLst>
              <a:ext uri="{FF2B5EF4-FFF2-40B4-BE49-F238E27FC236}">
                <a16:creationId xmlns:a16="http://schemas.microsoft.com/office/drawing/2014/main" id="{C65F5D3A-BCDB-6295-6CB7-6808398B5203}"/>
              </a:ext>
            </a:extLst>
          </p:cNvPr>
          <p:cNvPicPr>
            <a:picLocks noGrp="1" noChangeAspect="1"/>
          </p:cNvPicPr>
          <p:nvPr>
            <p:ph type="pic" sz="quarter" idx="20"/>
          </p:nvPr>
        </p:nvPicPr>
        <p:blipFill>
          <a:blip r:embed="rId2"/>
          <a:srcRect l="492" r="49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80723266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19E9AE-8A42-4C1A-0062-132F13EB1C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Überschrift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C37FB1E-1789-0902-ECFB-6DA087B2A27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Ein </a:t>
            </a:r>
            <a:r>
              <a:rPr lang="en-US" dirty="0" err="1"/>
              <a:t>Beispieltext</a:t>
            </a:r>
            <a:r>
              <a:rPr lang="en-US" dirty="0"/>
              <a:t>. 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Sed do </a:t>
            </a:r>
            <a:r>
              <a:rPr lang="en-US" dirty="0" err="1"/>
              <a:t>eiusmod</a:t>
            </a:r>
            <a:r>
              <a:rPr lang="en-US" dirty="0"/>
              <a:t> </a:t>
            </a:r>
            <a:r>
              <a:rPr lang="en-US" dirty="0" err="1"/>
              <a:t>tempor</a:t>
            </a:r>
            <a:r>
              <a:rPr lang="en-US" dirty="0"/>
              <a:t> </a:t>
            </a:r>
            <a:r>
              <a:rPr lang="en-US" dirty="0" err="1"/>
              <a:t>incididunt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labore et dolore magna </a:t>
            </a:r>
            <a:r>
              <a:rPr lang="en-US" dirty="0" err="1"/>
              <a:t>aliqua</a:t>
            </a:r>
            <a:r>
              <a:rPr lang="en-US" dirty="0"/>
              <a:t>. Ut </a:t>
            </a:r>
            <a:r>
              <a:rPr lang="en-US" dirty="0" err="1"/>
              <a:t>enim</a:t>
            </a:r>
            <a:r>
              <a:rPr lang="en-US" dirty="0"/>
              <a:t> ad minim </a:t>
            </a:r>
            <a:r>
              <a:rPr lang="en-US" dirty="0" err="1"/>
              <a:t>veniam</a:t>
            </a:r>
            <a:r>
              <a:rPr lang="en-US" dirty="0"/>
              <a:t>,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nostrud</a:t>
            </a:r>
            <a:r>
              <a:rPr lang="en-US" dirty="0"/>
              <a:t> exercitation </a:t>
            </a:r>
            <a:r>
              <a:rPr lang="en-US" dirty="0" err="1"/>
              <a:t>ullamco</a:t>
            </a:r>
            <a:r>
              <a:rPr lang="en-US" dirty="0"/>
              <a:t> </a:t>
            </a:r>
            <a:r>
              <a:rPr lang="en-US" dirty="0" err="1"/>
              <a:t>laboris</a:t>
            </a:r>
            <a:r>
              <a:rPr lang="en-US" dirty="0"/>
              <a:t> nisi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aliquip</a:t>
            </a:r>
            <a:r>
              <a:rPr lang="en-US" dirty="0"/>
              <a:t> ex </a:t>
            </a:r>
            <a:r>
              <a:rPr lang="en-US" dirty="0" err="1"/>
              <a:t>ea</a:t>
            </a:r>
            <a:r>
              <a:rPr lang="en-US" dirty="0"/>
              <a:t> </a:t>
            </a:r>
            <a:r>
              <a:rPr lang="en-US" dirty="0" err="1"/>
              <a:t>commodo</a:t>
            </a:r>
            <a:r>
              <a:rPr lang="en-US" dirty="0"/>
              <a:t> </a:t>
            </a:r>
            <a:r>
              <a:rPr lang="en-US" dirty="0" err="1"/>
              <a:t>consequat</a:t>
            </a:r>
            <a:r>
              <a:rPr lang="en-US" dirty="0"/>
              <a:t>:</a:t>
            </a:r>
          </a:p>
          <a:p>
            <a:pPr marL="285750" indent="-285750">
              <a:buFont typeface="Wingdings" pitchFamily="2" charset="2"/>
              <a:buChar char="§"/>
            </a:pPr>
            <a:r>
              <a:rPr lang="en-US" dirty="0" err="1">
                <a:solidFill>
                  <a:schemeClr val="accent2"/>
                </a:solidFill>
              </a:rPr>
              <a:t>Punkt</a:t>
            </a:r>
            <a:r>
              <a:rPr lang="en-US" dirty="0">
                <a:solidFill>
                  <a:schemeClr val="accent2"/>
                </a:solidFill>
              </a:rPr>
              <a:t> 1</a:t>
            </a:r>
          </a:p>
          <a:p>
            <a:pPr marL="285750" indent="-285750">
              <a:buFont typeface="Wingdings" pitchFamily="2" charset="2"/>
              <a:buChar char="§"/>
            </a:pPr>
            <a:r>
              <a:rPr lang="en-US" dirty="0" err="1">
                <a:solidFill>
                  <a:schemeClr val="accent2"/>
                </a:solidFill>
              </a:rPr>
              <a:t>Punkt</a:t>
            </a:r>
            <a:r>
              <a:rPr lang="en-US" dirty="0">
                <a:solidFill>
                  <a:schemeClr val="accent2"/>
                </a:solidFill>
              </a:rPr>
              <a:t> 2</a:t>
            </a:r>
          </a:p>
          <a:p>
            <a:pPr marL="285750" indent="-285750">
              <a:buFont typeface="Wingdings" pitchFamily="2" charset="2"/>
              <a:buChar char="§"/>
            </a:pPr>
            <a:r>
              <a:rPr lang="en-US" dirty="0" err="1">
                <a:solidFill>
                  <a:schemeClr val="accent2"/>
                </a:solidFill>
              </a:rPr>
              <a:t>Punkt</a:t>
            </a:r>
            <a:r>
              <a:rPr lang="en-US" dirty="0">
                <a:solidFill>
                  <a:schemeClr val="accent2"/>
                </a:solidFill>
              </a:rPr>
              <a:t> 3</a:t>
            </a:r>
          </a:p>
          <a:p>
            <a:pPr marL="285750" indent="-285750">
              <a:buFont typeface="Wingdings" pitchFamily="2" charset="2"/>
              <a:buChar char="§"/>
            </a:pPr>
            <a:r>
              <a:rPr lang="en-US" dirty="0" err="1">
                <a:solidFill>
                  <a:schemeClr val="accent2"/>
                </a:solidFill>
              </a:rPr>
              <a:t>Punkt</a:t>
            </a:r>
            <a:r>
              <a:rPr lang="en-US" dirty="0">
                <a:solidFill>
                  <a:schemeClr val="accent2"/>
                </a:solidFill>
              </a:rPr>
              <a:t> 4</a:t>
            </a:r>
          </a:p>
          <a:p>
            <a:pPr marL="285750" indent="-285750">
              <a:buFont typeface="Wingdings" pitchFamily="2" charset="2"/>
              <a:buChar char="§"/>
            </a:pPr>
            <a:r>
              <a:rPr lang="en-US" dirty="0" err="1">
                <a:solidFill>
                  <a:schemeClr val="accent2"/>
                </a:solidFill>
              </a:rPr>
              <a:t>Punkt</a:t>
            </a:r>
            <a:r>
              <a:rPr lang="en-US" dirty="0">
                <a:solidFill>
                  <a:schemeClr val="accent2"/>
                </a:solidFill>
              </a:rPr>
              <a:t> 5</a:t>
            </a:r>
          </a:p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Sed do </a:t>
            </a:r>
            <a:r>
              <a:rPr lang="en-US" dirty="0" err="1"/>
              <a:t>eiusmod</a:t>
            </a:r>
            <a:r>
              <a:rPr lang="en-US" dirty="0"/>
              <a:t> </a:t>
            </a:r>
            <a:r>
              <a:rPr lang="en-US" dirty="0" err="1"/>
              <a:t>tempor</a:t>
            </a:r>
            <a:r>
              <a:rPr lang="en-US" dirty="0"/>
              <a:t> </a:t>
            </a:r>
            <a:r>
              <a:rPr lang="en-US" dirty="0" err="1"/>
              <a:t>incididunt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labore et dolore magna </a:t>
            </a:r>
            <a:r>
              <a:rPr lang="en-US" dirty="0" err="1"/>
              <a:t>aliqua</a:t>
            </a:r>
            <a:r>
              <a:rPr lang="en-US" dirty="0"/>
              <a:t>. Ut </a:t>
            </a:r>
            <a:r>
              <a:rPr lang="en-US" dirty="0" err="1"/>
              <a:t>enim</a:t>
            </a:r>
            <a:r>
              <a:rPr lang="en-US" dirty="0"/>
              <a:t> ad minim </a:t>
            </a:r>
            <a:r>
              <a:rPr lang="en-US" dirty="0" err="1"/>
              <a:t>veniam</a:t>
            </a:r>
            <a:r>
              <a:rPr lang="en-US" dirty="0"/>
              <a:t>,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nostrud</a:t>
            </a:r>
            <a:r>
              <a:rPr lang="en-US" dirty="0"/>
              <a:t> exercitation </a:t>
            </a:r>
            <a:r>
              <a:rPr lang="en-US" dirty="0" err="1"/>
              <a:t>ullamco</a:t>
            </a:r>
            <a:r>
              <a:rPr lang="en-US" dirty="0"/>
              <a:t> </a:t>
            </a:r>
            <a:r>
              <a:rPr lang="en-US" dirty="0" err="1"/>
              <a:t>laboris</a:t>
            </a:r>
            <a:r>
              <a:rPr lang="en-US" dirty="0"/>
              <a:t> nisi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aliquip</a:t>
            </a:r>
            <a:r>
              <a:rPr lang="en-US" dirty="0"/>
              <a:t> ex </a:t>
            </a:r>
            <a:r>
              <a:rPr lang="en-US" dirty="0" err="1"/>
              <a:t>ea</a:t>
            </a:r>
            <a:r>
              <a:rPr lang="en-US" dirty="0"/>
              <a:t> </a:t>
            </a:r>
            <a:r>
              <a:rPr lang="en-US" dirty="0" err="1"/>
              <a:t>commodo</a:t>
            </a:r>
            <a:r>
              <a:rPr lang="en-US" dirty="0"/>
              <a:t> </a:t>
            </a:r>
            <a:r>
              <a:rPr lang="en-US" dirty="0" err="1"/>
              <a:t>consequat</a:t>
            </a:r>
            <a:r>
              <a:rPr lang="en-US" dirty="0"/>
              <a:t>. Ut </a:t>
            </a:r>
            <a:r>
              <a:rPr lang="en-US" dirty="0" err="1"/>
              <a:t>enim</a:t>
            </a:r>
            <a:r>
              <a:rPr lang="en-US" dirty="0"/>
              <a:t> ad minim </a:t>
            </a:r>
            <a:r>
              <a:rPr lang="en-US" dirty="0" err="1"/>
              <a:t>veniam</a:t>
            </a:r>
            <a:r>
              <a:rPr lang="en-US" dirty="0"/>
              <a:t>,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nostrud</a:t>
            </a:r>
            <a:r>
              <a:rPr lang="en-US" dirty="0"/>
              <a:t> exercitation </a:t>
            </a:r>
            <a:r>
              <a:rPr lang="en-US" dirty="0" err="1"/>
              <a:t>ullamco</a:t>
            </a:r>
            <a:r>
              <a:rPr lang="en-US" dirty="0"/>
              <a:t>.</a:t>
            </a:r>
          </a:p>
          <a:p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14799E0-F940-5062-4980-750E84A2E1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9" name="Picture Placeholder 8" descr="A solar panels in a field&#10;&#10;AI-generated content may be incorrect.">
            <a:extLst>
              <a:ext uri="{FF2B5EF4-FFF2-40B4-BE49-F238E27FC236}">
                <a16:creationId xmlns:a16="http://schemas.microsoft.com/office/drawing/2014/main" id="{5904B943-A98B-123D-2510-384D40E11F85}"/>
              </a:ext>
            </a:extLst>
          </p:cNvPr>
          <p:cNvPicPr>
            <a:picLocks noGrp="1" noChangeAspect="1"/>
          </p:cNvPicPr>
          <p:nvPr>
            <p:ph type="pic" sz="quarter" idx="20"/>
          </p:nvPr>
        </p:nvPicPr>
        <p:blipFill>
          <a:blip r:embed="rId2"/>
          <a:srcRect l="492" r="492"/>
          <a:stretch>
            <a:fillRect/>
          </a:stretch>
        </p:blipFill>
        <p:spPr/>
      </p:pic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D476EC5C-B074-6517-60CF-AAB321D626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05.02.2025</a:t>
            </a:r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4D1961B-D60D-2D4D-1FEC-9A7E27392F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/>
            <a:r>
              <a:rPr lang="en-US" dirty="0"/>
              <a:t>| 13</a:t>
            </a:r>
          </a:p>
        </p:txBody>
      </p:sp>
    </p:spTree>
    <p:extLst>
      <p:ext uri="{BB962C8B-B14F-4D97-AF65-F5344CB8AC3E}">
        <p14:creationId xmlns:p14="http://schemas.microsoft.com/office/powerpoint/2010/main" val="107749203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5F514E-79A5-1796-00BF-8E4AC22959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Überschrift</a:t>
            </a:r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7B5489F-C3BC-92F9-3EA6-A7CEAFBFC2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err="1"/>
              <a:t>Sunisus</a:t>
            </a:r>
            <a:r>
              <a:rPr lang="en-US" dirty="0"/>
              <a:t> Presentation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41387FC-1A29-80C7-B0CC-415BE59698D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Ein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Beispieltext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 Lorem ipsum dolor sit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amet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consectetur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adipiscing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elit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 Sed do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eiusmod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tempor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incididunt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ut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labore et dolore magna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aliqua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 Ut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enim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ad minim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veniam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quis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nostrud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exercitation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ullamco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laboris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nisi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ut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aliquip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ex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ea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commodo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consequat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:</a:t>
            </a:r>
          </a:p>
          <a:p>
            <a:pPr marL="285750" indent="-285750">
              <a:buFont typeface="Wingdings" pitchFamily="2" charset="2"/>
              <a:buChar char="§"/>
            </a:pPr>
            <a:r>
              <a:rPr lang="en-US" dirty="0" err="1">
                <a:solidFill>
                  <a:schemeClr val="accent1"/>
                </a:solidFill>
              </a:rPr>
              <a:t>Punkt</a:t>
            </a:r>
            <a:r>
              <a:rPr lang="en-US" dirty="0">
                <a:solidFill>
                  <a:schemeClr val="accent1"/>
                </a:solidFill>
              </a:rPr>
              <a:t> 1</a:t>
            </a:r>
          </a:p>
          <a:p>
            <a:pPr marL="285750" indent="-285750">
              <a:buFont typeface="Wingdings" pitchFamily="2" charset="2"/>
              <a:buChar char="§"/>
            </a:pPr>
            <a:r>
              <a:rPr lang="en-US" dirty="0" err="1">
                <a:solidFill>
                  <a:schemeClr val="accent1"/>
                </a:solidFill>
              </a:rPr>
              <a:t>Punkt</a:t>
            </a:r>
            <a:r>
              <a:rPr lang="en-US" dirty="0">
                <a:solidFill>
                  <a:schemeClr val="accent1"/>
                </a:solidFill>
              </a:rPr>
              <a:t> 2</a:t>
            </a:r>
          </a:p>
          <a:p>
            <a:pPr marL="285750" indent="-285750">
              <a:buFont typeface="Wingdings" pitchFamily="2" charset="2"/>
              <a:buChar char="§"/>
            </a:pPr>
            <a:r>
              <a:rPr lang="en-US" dirty="0" err="1">
                <a:solidFill>
                  <a:schemeClr val="accent1"/>
                </a:solidFill>
              </a:rPr>
              <a:t>Punkt</a:t>
            </a:r>
            <a:r>
              <a:rPr lang="en-US" dirty="0">
                <a:solidFill>
                  <a:schemeClr val="accent1"/>
                </a:solidFill>
              </a:rPr>
              <a:t> 3</a:t>
            </a:r>
          </a:p>
          <a:p>
            <a:pPr marL="285750" indent="-285750">
              <a:buFont typeface="Wingdings" pitchFamily="2" charset="2"/>
              <a:buChar char="§"/>
            </a:pPr>
            <a:r>
              <a:rPr lang="en-US" dirty="0" err="1">
                <a:solidFill>
                  <a:schemeClr val="accent1"/>
                </a:solidFill>
              </a:rPr>
              <a:t>Punkt</a:t>
            </a:r>
            <a:r>
              <a:rPr lang="en-US" dirty="0">
                <a:solidFill>
                  <a:schemeClr val="accent1"/>
                </a:solidFill>
              </a:rPr>
              <a:t> 4</a:t>
            </a:r>
          </a:p>
          <a:p>
            <a:pPr marL="285750" indent="-285750">
              <a:buFont typeface="Wingdings" pitchFamily="2" charset="2"/>
              <a:buChar char="§"/>
            </a:pPr>
            <a:r>
              <a:rPr lang="en-US" dirty="0" err="1">
                <a:solidFill>
                  <a:schemeClr val="accent1"/>
                </a:solidFill>
              </a:rPr>
              <a:t>Punkt</a:t>
            </a:r>
            <a:r>
              <a:rPr lang="en-US" dirty="0">
                <a:solidFill>
                  <a:schemeClr val="accent1"/>
                </a:solidFill>
              </a:rPr>
              <a:t> 5</a:t>
            </a:r>
          </a:p>
          <a:p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Lorem ipsum dolor sit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amet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consectetur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adipiscing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elit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 Sed do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eiusmod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tempor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incididunt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ut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labore et dolore magna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aliqua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 Ut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enim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ad minim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veniam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quis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nostrud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exercitation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ullamco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laboris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nisi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ut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aliquip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ex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ea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commodo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consequat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 Ut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enim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ad minim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veniam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quis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nostrud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exercitation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ullamco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</a:t>
            </a:r>
          </a:p>
          <a:p>
            <a:endParaRPr 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12" name="Picture Placeholder 11" descr="A solar panels in a field&#10;&#10;AI-generated content may be incorrect.">
            <a:extLst>
              <a:ext uri="{FF2B5EF4-FFF2-40B4-BE49-F238E27FC236}">
                <a16:creationId xmlns:a16="http://schemas.microsoft.com/office/drawing/2014/main" id="{E1F3CB81-4344-2F96-2D6F-BEA03F8506DC}"/>
              </a:ext>
            </a:extLst>
          </p:cNvPr>
          <p:cNvPicPr>
            <a:picLocks noGrp="1" noChangeAspect="1"/>
          </p:cNvPicPr>
          <p:nvPr>
            <p:ph type="pic" sz="quarter" idx="20"/>
          </p:nvPr>
        </p:nvPicPr>
        <p:blipFill>
          <a:blip r:embed="rId2"/>
          <a:srcRect l="492" r="492"/>
          <a:stretch>
            <a:fillRect/>
          </a:stretch>
        </p:blipFill>
        <p:spPr/>
      </p:pic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F1F8FF78-78A9-C467-0434-5EFCDC213A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/>
              <a:t>05.02.2025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4FCD480-2698-7370-938F-3A87BFC95A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/>
            <a:r>
              <a:rPr lang="en-US" dirty="0"/>
              <a:t>| 14</a:t>
            </a:r>
          </a:p>
        </p:txBody>
      </p:sp>
    </p:spTree>
    <p:extLst>
      <p:ext uri="{BB962C8B-B14F-4D97-AF65-F5344CB8AC3E}">
        <p14:creationId xmlns:p14="http://schemas.microsoft.com/office/powerpoint/2010/main" val="99625091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1E01DF-631B-FE17-98A0-64A65DF384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Überschrift</a:t>
            </a:r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3674E3B-6F6A-4753-B180-3ABC300C48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err="1"/>
              <a:t>Sunisus</a:t>
            </a:r>
            <a:r>
              <a:rPr lang="en-US" dirty="0"/>
              <a:t> Presentation</a:t>
            </a:r>
          </a:p>
        </p:txBody>
      </p:sp>
      <p:pic>
        <p:nvPicPr>
          <p:cNvPr id="9" name="Picture Placeholder 8" descr="A solar panels in a field&#10;&#10;AI-generated content may be incorrect.">
            <a:extLst>
              <a:ext uri="{FF2B5EF4-FFF2-40B4-BE49-F238E27FC236}">
                <a16:creationId xmlns:a16="http://schemas.microsoft.com/office/drawing/2014/main" id="{AE6717AF-F260-522D-B5BC-0FEF1B364385}"/>
              </a:ext>
            </a:extLst>
          </p:cNvPr>
          <p:cNvPicPr>
            <a:picLocks noGrp="1" noChangeAspect="1"/>
          </p:cNvPicPr>
          <p:nvPr>
            <p:ph type="pic" sz="quarter" idx="20"/>
          </p:nvPr>
        </p:nvPicPr>
        <p:blipFill>
          <a:blip r:embed="rId2"/>
          <a:srcRect l="492" r="492"/>
          <a:stretch>
            <a:fillRect/>
          </a:stretch>
        </p:blipFill>
        <p:spPr/>
      </p:pic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ABDF3F2E-26B9-BEB0-BB8F-60295DF207B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Ein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Beispieltext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 Lorem ipsum dolor sit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amet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consectetur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adipiscing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elit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 Sed do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eiusmod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tempor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incididunt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ut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labore et dolore magna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aliqua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 Ut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enim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ad minim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veniam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quis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nostrud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exercitation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ullamco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laboris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nisi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ut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aliquip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ex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ea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commodo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consequat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:</a:t>
            </a:r>
          </a:p>
          <a:p>
            <a:pPr marL="285750" indent="-285750">
              <a:buFont typeface="Wingdings" pitchFamily="2" charset="2"/>
              <a:buChar char="§"/>
            </a:pPr>
            <a:r>
              <a:rPr lang="en-US" dirty="0" err="1">
                <a:solidFill>
                  <a:schemeClr val="accent1"/>
                </a:solidFill>
              </a:rPr>
              <a:t>Punkt</a:t>
            </a:r>
            <a:r>
              <a:rPr lang="en-US" dirty="0">
                <a:solidFill>
                  <a:schemeClr val="accent1"/>
                </a:solidFill>
              </a:rPr>
              <a:t> 1</a:t>
            </a:r>
          </a:p>
          <a:p>
            <a:pPr marL="285750" indent="-285750">
              <a:buFont typeface="Wingdings" pitchFamily="2" charset="2"/>
              <a:buChar char="§"/>
            </a:pPr>
            <a:r>
              <a:rPr lang="en-US" dirty="0" err="1">
                <a:solidFill>
                  <a:schemeClr val="accent1"/>
                </a:solidFill>
              </a:rPr>
              <a:t>Punkt</a:t>
            </a:r>
            <a:r>
              <a:rPr lang="en-US" dirty="0">
                <a:solidFill>
                  <a:schemeClr val="accent1"/>
                </a:solidFill>
              </a:rPr>
              <a:t> 2</a:t>
            </a:r>
          </a:p>
          <a:p>
            <a:pPr marL="285750" indent="-285750">
              <a:buFont typeface="Wingdings" pitchFamily="2" charset="2"/>
              <a:buChar char="§"/>
            </a:pPr>
            <a:r>
              <a:rPr lang="en-US" dirty="0" err="1">
                <a:solidFill>
                  <a:schemeClr val="accent1"/>
                </a:solidFill>
              </a:rPr>
              <a:t>Punkt</a:t>
            </a:r>
            <a:r>
              <a:rPr lang="en-US" dirty="0">
                <a:solidFill>
                  <a:schemeClr val="accent1"/>
                </a:solidFill>
              </a:rPr>
              <a:t> 3</a:t>
            </a:r>
          </a:p>
          <a:p>
            <a:pPr marL="285750" indent="-285750">
              <a:buFont typeface="Wingdings" pitchFamily="2" charset="2"/>
              <a:buChar char="§"/>
            </a:pPr>
            <a:r>
              <a:rPr lang="en-US" dirty="0" err="1">
                <a:solidFill>
                  <a:schemeClr val="accent1"/>
                </a:solidFill>
              </a:rPr>
              <a:t>Punkt</a:t>
            </a:r>
            <a:r>
              <a:rPr lang="en-US" dirty="0">
                <a:solidFill>
                  <a:schemeClr val="accent1"/>
                </a:solidFill>
              </a:rPr>
              <a:t> 4</a:t>
            </a:r>
          </a:p>
          <a:p>
            <a:pPr marL="285750" indent="-285750">
              <a:buFont typeface="Wingdings" pitchFamily="2" charset="2"/>
              <a:buChar char="§"/>
            </a:pPr>
            <a:r>
              <a:rPr lang="en-US" dirty="0" err="1">
                <a:solidFill>
                  <a:schemeClr val="accent1"/>
                </a:solidFill>
              </a:rPr>
              <a:t>Punkt</a:t>
            </a:r>
            <a:r>
              <a:rPr lang="en-US" dirty="0">
                <a:solidFill>
                  <a:schemeClr val="accent1"/>
                </a:solidFill>
              </a:rPr>
              <a:t> 5</a:t>
            </a:r>
          </a:p>
          <a:p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Lorem ipsum dolor sit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amet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consectetur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adipiscing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elit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 Sed do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eiusmod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tempor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incididunt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ut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labore et dolore magna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aliqua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 Ut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enim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ad minim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veniam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quis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nostrud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exercitation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ullamco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laboris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nisi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ut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aliquip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ex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ea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commodo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consequat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 Ut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enim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ad minim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veniam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quis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nostrud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exercitation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ullamco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</a:t>
            </a:r>
          </a:p>
          <a:p>
            <a:endParaRPr lang="en-US" dirty="0"/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183B18AC-8ECA-C8A1-1C07-C011955ED2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/>
              <a:t>05.02.2025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F1ACB19-6288-2CB4-45E3-36494F756C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/>
            <a:r>
              <a:rPr lang="en-US" dirty="0"/>
              <a:t>| 15</a:t>
            </a:r>
          </a:p>
        </p:txBody>
      </p:sp>
    </p:spTree>
    <p:extLst>
      <p:ext uri="{BB962C8B-B14F-4D97-AF65-F5344CB8AC3E}">
        <p14:creationId xmlns:p14="http://schemas.microsoft.com/office/powerpoint/2010/main" val="158660475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D4D73ED-0248-4029-A8AD-3CAEE1F124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C677AA-CC4B-B34B-A445-A3D9DB093836}" type="datetime1">
              <a:rPr lang="en-US" smtClean="0"/>
              <a:t>2/6/25</a:t>
            </a:fld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BD1E3E2-4496-537D-7A1B-2A4F682B85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3C42C29-834B-0383-2FA7-D04BADE493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/>
              <a:t>01</a:t>
            </a:r>
            <a:endParaRPr lang="en-US" dirty="0"/>
          </a:p>
        </p:txBody>
      </p:sp>
      <p:pic>
        <p:nvPicPr>
          <p:cNvPr id="10" name="Picture Placeholder 9" descr="A solar panels in a field&#10;&#10;AI-generated content may be incorrect.">
            <a:extLst>
              <a:ext uri="{FF2B5EF4-FFF2-40B4-BE49-F238E27FC236}">
                <a16:creationId xmlns:a16="http://schemas.microsoft.com/office/drawing/2014/main" id="{6B2A7212-FAC9-38B3-491F-D07366FEC345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2"/>
          <a:srcRect l="34630" r="34630"/>
          <a:stretch>
            <a:fillRect/>
          </a:stretch>
        </p:blipFill>
        <p:spPr>
          <a:xfrm>
            <a:off x="9137905" y="0"/>
            <a:ext cx="3048000" cy="6858000"/>
          </a:xfrm>
        </p:spPr>
      </p:pic>
      <p:pic>
        <p:nvPicPr>
          <p:cNvPr id="12" name="Picture Placeholder 11" descr="A group of windmills in a forest&#10;&#10;AI-generated content may be incorrect.">
            <a:extLst>
              <a:ext uri="{FF2B5EF4-FFF2-40B4-BE49-F238E27FC236}">
                <a16:creationId xmlns:a16="http://schemas.microsoft.com/office/drawing/2014/main" id="{F87B1CEB-8776-1828-5DDF-A4718D943F17}"/>
              </a:ext>
            </a:extLst>
          </p:cNvPr>
          <p:cNvPicPr>
            <a:picLocks noGrp="1" noChangeAspect="1"/>
          </p:cNvPicPr>
          <p:nvPr>
            <p:ph type="pic" sz="quarter" idx="16"/>
          </p:nvPr>
        </p:nvPicPr>
        <p:blipFill>
          <a:blip r:embed="rId3"/>
          <a:srcRect l="39213" r="39213"/>
          <a:stretch>
            <a:fillRect/>
          </a:stretch>
        </p:blipFill>
        <p:spPr/>
      </p:pic>
      <p:pic>
        <p:nvPicPr>
          <p:cNvPr id="14" name="Picture Placeholder 13" descr="A solar panels on a field&#10;&#10;AI-generated content may be incorrect.">
            <a:extLst>
              <a:ext uri="{FF2B5EF4-FFF2-40B4-BE49-F238E27FC236}">
                <a16:creationId xmlns:a16="http://schemas.microsoft.com/office/drawing/2014/main" id="{FC4AB22E-AD2A-E6DC-20D6-8FA3E7FCA34E}"/>
              </a:ext>
            </a:extLst>
          </p:cNvPr>
          <p:cNvPicPr>
            <a:picLocks noGrp="1" noChangeAspect="1"/>
          </p:cNvPicPr>
          <p:nvPr>
            <p:ph type="pic" sz="quarter" idx="17"/>
          </p:nvPr>
        </p:nvPicPr>
        <p:blipFill>
          <a:blip r:embed="rId4"/>
          <a:srcRect l="39259" r="39259"/>
          <a:stretch>
            <a:fillRect/>
          </a:stretch>
        </p:blipFill>
        <p:spPr>
          <a:xfrm>
            <a:off x="3020569" y="0"/>
            <a:ext cx="3081526" cy="6858000"/>
          </a:xfrm>
        </p:spPr>
      </p:pic>
      <p:pic>
        <p:nvPicPr>
          <p:cNvPr id="22" name="Picture Placeholder 21">
            <a:extLst>
              <a:ext uri="{FF2B5EF4-FFF2-40B4-BE49-F238E27FC236}">
                <a16:creationId xmlns:a16="http://schemas.microsoft.com/office/drawing/2014/main" id="{1C027CE0-CC61-AB60-4A54-0AC96452FAB8}"/>
              </a:ext>
            </a:extLst>
          </p:cNvPr>
          <p:cNvPicPr>
            <a:picLocks noGrp="1" noChangeAspect="1"/>
          </p:cNvPicPr>
          <p:nvPr>
            <p:ph type="pic" sz="quarter" idx="18"/>
          </p:nvPr>
        </p:nvPicPr>
        <p:blipFill>
          <a:blip r:embed="rId5"/>
          <a:srcRect l="35185" r="35185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19845344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8087F30-5753-A8AD-7513-DB1E616763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2066E2-E5A4-7849-8686-E5A709E1997B}" type="datetime1">
              <a:rPr lang="en-US" smtClean="0"/>
              <a:t>2/6/25</a:t>
            </a:fld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10F1CDD-CA66-2C7E-B0E3-D6A3BA6525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BAFD7B2-EC6C-8100-6D03-6632E60A03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/>
              <a:t>01</a:t>
            </a:r>
            <a:endParaRPr lang="en-US" dirty="0"/>
          </a:p>
        </p:txBody>
      </p:sp>
      <p:pic>
        <p:nvPicPr>
          <p:cNvPr id="10" name="Picture Placeholder 9" descr="A solar panels on a field&#10;&#10;AI-generated content may be incorrect.">
            <a:extLst>
              <a:ext uri="{FF2B5EF4-FFF2-40B4-BE49-F238E27FC236}">
                <a16:creationId xmlns:a16="http://schemas.microsoft.com/office/drawing/2014/main" id="{5887EA79-3034-4B8A-7154-3196528E5678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/>
          <a:srcRect l="7037" r="7037"/>
          <a:stretch>
            <a:fillRect/>
          </a:stretch>
        </p:blipFill>
        <p:spPr/>
      </p:pic>
      <p:pic>
        <p:nvPicPr>
          <p:cNvPr id="12" name="Picture Placeholder 11" descr="A group of windmills in a forest&#10;&#10;AI-generated content may be incorrect.">
            <a:extLst>
              <a:ext uri="{FF2B5EF4-FFF2-40B4-BE49-F238E27FC236}">
                <a16:creationId xmlns:a16="http://schemas.microsoft.com/office/drawing/2014/main" id="{8E9976EE-E9D2-2AE5-1A2F-D731AC0CCBAA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3"/>
          <a:srcRect l="6852" r="6852"/>
          <a:stretch>
            <a:fillRect/>
          </a:stretch>
        </p:blipFill>
        <p:spPr/>
      </p:pic>
      <p:pic>
        <p:nvPicPr>
          <p:cNvPr id="14" name="Picture Placeholder 13" descr="A solar panels in a field&#10;&#10;AI-generated content may be incorrect.">
            <a:extLst>
              <a:ext uri="{FF2B5EF4-FFF2-40B4-BE49-F238E27FC236}">
                <a16:creationId xmlns:a16="http://schemas.microsoft.com/office/drawing/2014/main" id="{1A20A9C1-8D12-8154-1EEC-D9D3388FDE12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4"/>
          <a:srcRect t="9337" b="9337"/>
          <a:stretch>
            <a:fillRect/>
          </a:stretch>
        </p:blipFill>
        <p:spPr/>
      </p:pic>
      <p:pic>
        <p:nvPicPr>
          <p:cNvPr id="16" name="Picture Placeholder 15" descr="Solar panels on a field&#10;&#10;AI-generated content may be incorrect.">
            <a:extLst>
              <a:ext uri="{FF2B5EF4-FFF2-40B4-BE49-F238E27FC236}">
                <a16:creationId xmlns:a16="http://schemas.microsoft.com/office/drawing/2014/main" id="{E25F23E9-9761-1116-E821-015E3A309776}"/>
              </a:ext>
            </a:extLst>
          </p:cNvPr>
          <p:cNvPicPr>
            <a:picLocks noGrp="1" noChangeAspect="1"/>
          </p:cNvPicPr>
          <p:nvPr>
            <p:ph type="pic" sz="quarter" idx="16"/>
          </p:nvPr>
        </p:nvPicPr>
        <p:blipFill>
          <a:blip r:embed="rId5"/>
          <a:srcRect t="7813" b="7813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427148871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71D8067-EAD0-AE99-7AB8-CBDAB38A45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E38389-24B0-1148-8460-09168561A987}" type="datetime1">
              <a:rPr lang="en-US" smtClean="0"/>
              <a:t>2/6/25</a:t>
            </a:fld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89EF94F-366F-B4EA-CEDC-9E37F7F4C9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990CF13-0BFF-AC70-63B1-D89788F764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/>
              <a:t>01</a:t>
            </a:r>
            <a:endParaRPr lang="en-US" dirty="0"/>
          </a:p>
        </p:txBody>
      </p:sp>
      <p:pic>
        <p:nvPicPr>
          <p:cNvPr id="14" name="Picture Placeholder 13" descr="Solar panels on a field&#10;&#10;AI-generated content may be incorrect.">
            <a:extLst>
              <a:ext uri="{FF2B5EF4-FFF2-40B4-BE49-F238E27FC236}">
                <a16:creationId xmlns:a16="http://schemas.microsoft.com/office/drawing/2014/main" id="{BF6E3294-F8F4-8C09-2522-3B32467365C5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2"/>
          <a:srcRect l="20370" r="20370"/>
          <a:stretch>
            <a:fillRect/>
          </a:stretch>
        </p:blipFill>
        <p:spPr>
          <a:xfrm>
            <a:off x="9122664" y="0"/>
            <a:ext cx="3069335" cy="3429000"/>
          </a:xfrm>
        </p:spPr>
      </p:pic>
      <p:pic>
        <p:nvPicPr>
          <p:cNvPr id="16" name="Picture Placeholder 15" descr="A solar panels on a field&#10;&#10;AI-generated content may be incorrect.">
            <a:extLst>
              <a:ext uri="{FF2B5EF4-FFF2-40B4-BE49-F238E27FC236}">
                <a16:creationId xmlns:a16="http://schemas.microsoft.com/office/drawing/2014/main" id="{B1C92816-5979-8FB1-2237-71CAFC03A867}"/>
              </a:ext>
            </a:extLst>
          </p:cNvPr>
          <p:cNvPicPr>
            <a:picLocks noGrp="1" noChangeAspect="1"/>
          </p:cNvPicPr>
          <p:nvPr>
            <p:ph type="pic" sz="quarter" idx="16"/>
          </p:nvPr>
        </p:nvPicPr>
        <p:blipFill>
          <a:blip r:embed="rId3"/>
          <a:srcRect l="28519" r="28519"/>
          <a:stretch>
            <a:fillRect/>
          </a:stretch>
        </p:blipFill>
        <p:spPr>
          <a:xfrm>
            <a:off x="6074665" y="0"/>
            <a:ext cx="3048000" cy="3429000"/>
          </a:xfrm>
        </p:spPr>
      </p:pic>
      <p:pic>
        <p:nvPicPr>
          <p:cNvPr id="18" name="Picture Placeholder 17" descr="A group of windmills in a forest&#10;&#10;AI-generated content may be incorrect.">
            <a:extLst>
              <a:ext uri="{FF2B5EF4-FFF2-40B4-BE49-F238E27FC236}">
                <a16:creationId xmlns:a16="http://schemas.microsoft.com/office/drawing/2014/main" id="{C388382E-B821-4E1D-72C2-3120B8CFC918}"/>
              </a:ext>
            </a:extLst>
          </p:cNvPr>
          <p:cNvPicPr>
            <a:picLocks noGrp="1" noChangeAspect="1"/>
          </p:cNvPicPr>
          <p:nvPr>
            <p:ph type="pic" sz="quarter" idx="17"/>
          </p:nvPr>
        </p:nvPicPr>
        <p:blipFill>
          <a:blip r:embed="rId4"/>
          <a:srcRect l="28426" r="28426"/>
          <a:stretch>
            <a:fillRect/>
          </a:stretch>
        </p:blipFill>
        <p:spPr/>
      </p:pic>
      <p:pic>
        <p:nvPicPr>
          <p:cNvPr id="20" name="Picture Placeholder 19" descr="A solar panels in a field&#10;&#10;AI-generated content may be incorrect.">
            <a:extLst>
              <a:ext uri="{FF2B5EF4-FFF2-40B4-BE49-F238E27FC236}">
                <a16:creationId xmlns:a16="http://schemas.microsoft.com/office/drawing/2014/main" id="{6CACD047-565B-3BC1-3ECC-79F1C986DD19}"/>
              </a:ext>
            </a:extLst>
          </p:cNvPr>
          <p:cNvPicPr>
            <a:picLocks noGrp="1" noChangeAspect="1"/>
          </p:cNvPicPr>
          <p:nvPr>
            <p:ph type="pic" sz="quarter" idx="18"/>
          </p:nvPr>
        </p:nvPicPr>
        <p:blipFill>
          <a:blip r:embed="rId5"/>
          <a:srcRect l="19259" r="19259"/>
          <a:stretch>
            <a:fillRect/>
          </a:stretch>
        </p:blipFill>
        <p:spPr/>
      </p:pic>
      <p:pic>
        <p:nvPicPr>
          <p:cNvPr id="30" name="Picture Placeholder 29" descr="Solar panels on a roof&#10;&#10;AI-generated content may be incorrect.">
            <a:extLst>
              <a:ext uri="{FF2B5EF4-FFF2-40B4-BE49-F238E27FC236}">
                <a16:creationId xmlns:a16="http://schemas.microsoft.com/office/drawing/2014/main" id="{D1E66AC5-A64E-4B29-546C-C079D1AF2B36}"/>
              </a:ext>
            </a:extLst>
          </p:cNvPr>
          <p:cNvPicPr>
            <a:picLocks noGrp="1" noChangeAspect="1"/>
          </p:cNvPicPr>
          <p:nvPr>
            <p:ph type="pic" sz="quarter" idx="19"/>
          </p:nvPr>
        </p:nvPicPr>
        <p:blipFill>
          <a:blip r:embed="rId6"/>
          <a:srcRect l="20311" r="20311"/>
          <a:stretch>
            <a:fillRect/>
          </a:stretch>
        </p:blipFill>
        <p:spPr>
          <a:xfrm>
            <a:off x="9122663" y="3429000"/>
            <a:ext cx="3069338" cy="3429000"/>
          </a:xfrm>
        </p:spPr>
      </p:pic>
      <p:pic>
        <p:nvPicPr>
          <p:cNvPr id="26" name="Picture Placeholder 25" descr="A solar panels in a field&#10;&#10;AI-generated content may be incorrect.">
            <a:extLst>
              <a:ext uri="{FF2B5EF4-FFF2-40B4-BE49-F238E27FC236}">
                <a16:creationId xmlns:a16="http://schemas.microsoft.com/office/drawing/2014/main" id="{91FD5730-E58B-3A8D-0106-45CE467A6866}"/>
              </a:ext>
            </a:extLst>
          </p:cNvPr>
          <p:cNvPicPr>
            <a:picLocks noGrp="1" noChangeAspect="1"/>
          </p:cNvPicPr>
          <p:nvPr>
            <p:ph type="pic" sz="quarter" idx="20"/>
          </p:nvPr>
        </p:nvPicPr>
        <p:blipFill>
          <a:blip r:embed="rId7"/>
          <a:srcRect l="25000" r="25000"/>
          <a:stretch>
            <a:fillRect/>
          </a:stretch>
        </p:blipFill>
        <p:spPr>
          <a:xfrm>
            <a:off x="6089905" y="3429000"/>
            <a:ext cx="3048000" cy="3429000"/>
          </a:xfrm>
        </p:spPr>
      </p:pic>
      <p:pic>
        <p:nvPicPr>
          <p:cNvPr id="28" name="Picture Placeholder 27" descr="Solar panels and windmills in a field&#10;&#10;AI-generated content may be incorrect.">
            <a:extLst>
              <a:ext uri="{FF2B5EF4-FFF2-40B4-BE49-F238E27FC236}">
                <a16:creationId xmlns:a16="http://schemas.microsoft.com/office/drawing/2014/main" id="{E65AB88C-51ED-B726-2DA1-1FE8A269EC2A}"/>
              </a:ext>
            </a:extLst>
          </p:cNvPr>
          <p:cNvPicPr>
            <a:picLocks noGrp="1" noChangeAspect="1"/>
          </p:cNvPicPr>
          <p:nvPr>
            <p:ph type="pic" sz="quarter" idx="21"/>
          </p:nvPr>
        </p:nvPicPr>
        <p:blipFill>
          <a:blip r:embed="rId8"/>
          <a:srcRect l="25000" r="25000"/>
          <a:stretch>
            <a:fillRect/>
          </a:stretch>
        </p:blipFill>
        <p:spPr/>
      </p:pic>
      <p:pic>
        <p:nvPicPr>
          <p:cNvPr id="24" name="Picture Placeholder 23" descr="Solar panels and wind turbines in a grassy field&#10;&#10;AI-generated content may be incorrect.">
            <a:extLst>
              <a:ext uri="{FF2B5EF4-FFF2-40B4-BE49-F238E27FC236}">
                <a16:creationId xmlns:a16="http://schemas.microsoft.com/office/drawing/2014/main" id="{86807703-F603-7C06-1548-09810851078A}"/>
              </a:ext>
            </a:extLst>
          </p:cNvPr>
          <p:cNvPicPr>
            <a:picLocks noGrp="1" noChangeAspect="1"/>
          </p:cNvPicPr>
          <p:nvPr>
            <p:ph type="pic" sz="quarter" idx="22"/>
          </p:nvPr>
        </p:nvPicPr>
        <p:blipFill>
          <a:blip r:embed="rId9"/>
          <a:srcRect l="18263" r="18263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42698052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1FC3A64-5B93-ADCE-B997-13D9ECE26F7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group of people on a beach&#10;&#10;AI-generated content may be incorrect.">
            <a:extLst>
              <a:ext uri="{FF2B5EF4-FFF2-40B4-BE49-F238E27FC236}">
                <a16:creationId xmlns:a16="http://schemas.microsoft.com/office/drawing/2014/main" id="{E210C69E-D961-82C8-6D09-BCE0D9F1FB7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C912C68-610B-B152-49AB-55C6D132196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err="1"/>
              <a:t>Sunisus</a:t>
            </a:r>
            <a:r>
              <a:rPr lang="en-US" dirty="0"/>
              <a:t> Presentation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066BD83-3317-9030-B829-2B9D90644D0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Dies </a:t>
            </a:r>
            <a:r>
              <a:rPr lang="en-US" dirty="0" err="1"/>
              <a:t>ist</a:t>
            </a:r>
            <a:r>
              <a:rPr lang="en-US" dirty="0"/>
              <a:t> </a:t>
            </a:r>
            <a:r>
              <a:rPr lang="en-US" dirty="0" err="1"/>
              <a:t>eine</a:t>
            </a:r>
            <a:r>
              <a:rPr lang="en-US" dirty="0"/>
              <a:t> </a:t>
            </a:r>
            <a:r>
              <a:rPr lang="en-US" dirty="0" err="1"/>
              <a:t>Beispielpräsentation</a:t>
            </a:r>
            <a:r>
              <a:rPr lang="en-US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62515923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41A5578-F67B-93CA-BB40-5D9FB768C2C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A solar panels in a field&#10;&#10;AI-generated content may be incorrect.">
            <a:extLst>
              <a:ext uri="{FF2B5EF4-FFF2-40B4-BE49-F238E27FC236}">
                <a16:creationId xmlns:a16="http://schemas.microsoft.com/office/drawing/2014/main" id="{E8CA437B-DE9E-FECE-C989-8A341C2E4F1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278BD00-6350-45D8-1B45-E1B08180CB1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err="1"/>
              <a:t>Sunisus</a:t>
            </a:r>
            <a:r>
              <a:rPr lang="en-US" dirty="0"/>
              <a:t> Presentation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F7DA393-CFC6-FBBF-C8BF-07ADBE0CDED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>
                <a:solidFill>
                  <a:schemeClr val="bg1"/>
                </a:solidFill>
              </a:rPr>
              <a:t>Dies </a:t>
            </a:r>
            <a:r>
              <a:rPr lang="en-US" dirty="0" err="1">
                <a:solidFill>
                  <a:schemeClr val="bg1"/>
                </a:solidFill>
              </a:rPr>
              <a:t>ist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eine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Beispielpräsentation</a:t>
            </a:r>
            <a:r>
              <a:rPr lang="en-US" dirty="0">
                <a:solidFill>
                  <a:schemeClr val="bg1"/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0426359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C95D85-2D3C-94A9-AB02-320D2E49BA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AGENDA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A0E1363-3E36-A5A2-5109-27569D9F55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err="1"/>
              <a:t>Sunisus</a:t>
            </a:r>
            <a:r>
              <a:rPr lang="en-US" dirty="0"/>
              <a:t> Presentation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845C1CF-9495-A46A-4710-3503853F19D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01 |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EBD3F04-97AB-A112-6420-3802EA48001E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en-US" dirty="0"/>
              <a:t>Title 1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55FD99F6-0E7D-A2CD-2DD3-E14F9D6C85A2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r>
              <a:rPr lang="en-US" dirty="0"/>
              <a:t>04 |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F61A85B5-E9A5-DAFF-5362-06A26B8169E6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r>
              <a:rPr lang="en-US" dirty="0"/>
              <a:t>Title 4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C90C10F1-A89E-3104-937C-6A2CEA4339B3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lang="en-US" dirty="0"/>
              <a:t>02 |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1C53B846-0529-72F3-E574-5FB637827093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r>
              <a:rPr lang="en-US" dirty="0"/>
              <a:t>Title 2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0972149A-1D2D-7D61-E264-A425ACA23D02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r>
              <a:rPr lang="en-US" dirty="0"/>
              <a:t>05 |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125D17C7-2BE2-C84A-1A29-15AFD578BE2E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r>
              <a:rPr lang="en-US" dirty="0"/>
              <a:t>Title 5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934B4F6F-B7AE-81F4-6575-5A59EA51BC65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r>
              <a:rPr lang="en-US" dirty="0"/>
              <a:t>03 |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4CB47D67-6CDC-B109-807D-27F5E13936C8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/>
        <p:txBody>
          <a:bodyPr/>
          <a:lstStyle/>
          <a:p>
            <a:r>
              <a:rPr lang="en-US" dirty="0"/>
              <a:t>Title 3</a:t>
            </a:r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6950FEB9-40A0-9A7F-ECAD-BE33BB18AEBF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/>
        <p:txBody>
          <a:bodyPr/>
          <a:lstStyle/>
          <a:p>
            <a:r>
              <a:rPr lang="en-US" dirty="0"/>
              <a:t>06 |</a:t>
            </a:r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4FED5F0C-5726-7149-F154-D66A8CD2C222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/>
        <p:txBody>
          <a:bodyPr/>
          <a:lstStyle/>
          <a:p>
            <a:r>
              <a:rPr lang="en-US" dirty="0"/>
              <a:t>Title 6</a:t>
            </a:r>
          </a:p>
        </p:txBody>
      </p:sp>
      <p:sp>
        <p:nvSpPr>
          <p:cNvPr id="16" name="Date Placeholder 15">
            <a:extLst>
              <a:ext uri="{FF2B5EF4-FFF2-40B4-BE49-F238E27FC236}">
                <a16:creationId xmlns:a16="http://schemas.microsoft.com/office/drawing/2014/main" id="{CB43EA9D-A873-FD3D-6802-1302F01CF8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/>
              <a:t>05.02.2025</a:t>
            </a:r>
          </a:p>
        </p:txBody>
      </p:sp>
      <p:sp>
        <p:nvSpPr>
          <p:cNvPr id="17" name="Slide Number Placeholder 16">
            <a:extLst>
              <a:ext uri="{FF2B5EF4-FFF2-40B4-BE49-F238E27FC236}">
                <a16:creationId xmlns:a16="http://schemas.microsoft.com/office/drawing/2014/main" id="{376C997F-4D06-48EC-1436-FCDF271495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/>
            <a:r>
              <a:rPr lang="en-US" dirty="0"/>
              <a:t>| 04</a:t>
            </a:r>
          </a:p>
        </p:txBody>
      </p:sp>
    </p:spTree>
    <p:extLst>
      <p:ext uri="{BB962C8B-B14F-4D97-AF65-F5344CB8AC3E}">
        <p14:creationId xmlns:p14="http://schemas.microsoft.com/office/powerpoint/2010/main" val="266216107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93D4BA-334A-C274-7C3A-FB4B38DCA1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AGENDA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0689F4B-552C-4123-5666-4869B14345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err="1"/>
              <a:t>Sunisus</a:t>
            </a:r>
            <a:r>
              <a:rPr lang="en-US" dirty="0"/>
              <a:t> Presentation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79BE2D8-700E-738A-24E3-1F2D95E3C18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01 |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0E82EB3-8596-2D00-9A64-24218180D236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en-US" dirty="0" err="1"/>
              <a:t>Titel</a:t>
            </a:r>
            <a:endParaRPr lang="en-US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53CA2AD7-18BF-643F-A8BB-C0F3E556C959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r>
              <a:rPr lang="en-US" dirty="0"/>
              <a:t>02 |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C30EDFB0-0A53-426C-DBA1-E8BA6DCCB2BD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r>
              <a:rPr lang="en-US" dirty="0" err="1"/>
              <a:t>Titel</a:t>
            </a:r>
            <a:endParaRPr lang="en-US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3B742F0A-2B07-16D1-2B6C-835222341E50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lang="en-US" dirty="0"/>
              <a:t>03 |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162657F8-C4AC-6225-F998-9B2681BF4D1C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r>
              <a:rPr lang="en-US" dirty="0" err="1"/>
              <a:t>Titel</a:t>
            </a:r>
            <a:endParaRPr lang="en-US" dirty="0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94CDEDA0-EAD1-8EDA-A8D7-B855A2420969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r>
              <a:rPr lang="en-US" dirty="0"/>
              <a:t>04 |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6B516562-AE4A-DC34-E58C-AD76AFD7B631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r>
              <a:rPr lang="en-US" dirty="0" err="1"/>
              <a:t>Titel</a:t>
            </a:r>
            <a:endParaRPr lang="en-US" dirty="0"/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CB602D91-55FF-EC32-DB02-6C37ADE1BE77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r>
              <a:rPr lang="en-US" dirty="0"/>
              <a:t>05 |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9E49761A-6F09-CF72-7179-EC8EE0F35E05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/>
        <p:txBody>
          <a:bodyPr/>
          <a:lstStyle/>
          <a:p>
            <a:r>
              <a:rPr lang="en-US" dirty="0" err="1"/>
              <a:t>Titel</a:t>
            </a:r>
            <a:endParaRPr lang="en-US" dirty="0"/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47BFF5D1-C450-9233-A1D4-6259E8ECA42E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/>
        <p:txBody>
          <a:bodyPr/>
          <a:lstStyle/>
          <a:p>
            <a:r>
              <a:rPr lang="en-US" dirty="0"/>
              <a:t>06 |</a:t>
            </a:r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4D3C8F77-A65F-4CC0-5648-7D2CDEEA6AF3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/>
        <p:txBody>
          <a:bodyPr/>
          <a:lstStyle/>
          <a:p>
            <a:r>
              <a:rPr lang="en-US" dirty="0" err="1"/>
              <a:t>Titel</a:t>
            </a:r>
            <a:endParaRPr lang="en-US" dirty="0"/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FBCF940F-3A41-795A-B6D1-67C9833DBDE2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/>
        <p:txBody>
          <a:bodyPr/>
          <a:lstStyle/>
          <a:p>
            <a:r>
              <a:rPr lang="en-US" dirty="0"/>
              <a:t>07 |</a:t>
            </a:r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B2178272-2A67-2803-F464-65D0897AA4E3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/>
        <p:txBody>
          <a:bodyPr/>
          <a:lstStyle/>
          <a:p>
            <a:r>
              <a:rPr lang="en-US" dirty="0" err="1"/>
              <a:t>Titel</a:t>
            </a:r>
            <a:endParaRPr lang="en-US" dirty="0"/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86AF6BE2-410B-1518-F9C9-782960D1EAF9}"/>
              </a:ext>
            </a:extLst>
          </p:cNvPr>
          <p:cNvSpPr>
            <a:spLocks noGrp="1"/>
          </p:cNvSpPr>
          <p:nvPr>
            <p:ph type="body" sz="quarter" idx="32"/>
          </p:nvPr>
        </p:nvSpPr>
        <p:spPr/>
        <p:txBody>
          <a:bodyPr/>
          <a:lstStyle/>
          <a:p>
            <a:r>
              <a:rPr lang="en-US" dirty="0"/>
              <a:t>08 |</a:t>
            </a:r>
          </a:p>
        </p:txBody>
      </p:sp>
      <p:sp>
        <p:nvSpPr>
          <p:cNvPr id="19" name="Text Placeholder 18">
            <a:extLst>
              <a:ext uri="{FF2B5EF4-FFF2-40B4-BE49-F238E27FC236}">
                <a16:creationId xmlns:a16="http://schemas.microsoft.com/office/drawing/2014/main" id="{0148945A-1880-0F87-B447-83A0A0CAD04A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/>
        <p:txBody>
          <a:bodyPr/>
          <a:lstStyle/>
          <a:p>
            <a:r>
              <a:rPr lang="en-US" dirty="0" err="1"/>
              <a:t>Titel</a:t>
            </a:r>
            <a:endParaRPr lang="en-US" dirty="0"/>
          </a:p>
        </p:txBody>
      </p:sp>
      <p:sp>
        <p:nvSpPr>
          <p:cNvPr id="20" name="Text Placeholder 19">
            <a:extLst>
              <a:ext uri="{FF2B5EF4-FFF2-40B4-BE49-F238E27FC236}">
                <a16:creationId xmlns:a16="http://schemas.microsoft.com/office/drawing/2014/main" id="{87E65341-811F-07F5-9A6D-B181BE2D49D7}"/>
              </a:ext>
            </a:extLst>
          </p:cNvPr>
          <p:cNvSpPr>
            <a:spLocks noGrp="1"/>
          </p:cNvSpPr>
          <p:nvPr>
            <p:ph type="body" sz="quarter" idx="34"/>
          </p:nvPr>
        </p:nvSpPr>
        <p:spPr/>
        <p:txBody>
          <a:bodyPr/>
          <a:lstStyle/>
          <a:p>
            <a:r>
              <a:rPr lang="en-US" dirty="0"/>
              <a:t>09 |</a:t>
            </a:r>
          </a:p>
        </p:txBody>
      </p:sp>
      <p:sp>
        <p:nvSpPr>
          <p:cNvPr id="21" name="Text Placeholder 20">
            <a:extLst>
              <a:ext uri="{FF2B5EF4-FFF2-40B4-BE49-F238E27FC236}">
                <a16:creationId xmlns:a16="http://schemas.microsoft.com/office/drawing/2014/main" id="{ACD9E4E4-787B-D0A2-7D3E-2009C423F23B}"/>
              </a:ext>
            </a:extLst>
          </p:cNvPr>
          <p:cNvSpPr>
            <a:spLocks noGrp="1"/>
          </p:cNvSpPr>
          <p:nvPr>
            <p:ph type="body" sz="quarter" idx="35"/>
          </p:nvPr>
        </p:nvSpPr>
        <p:spPr/>
        <p:txBody>
          <a:bodyPr/>
          <a:lstStyle/>
          <a:p>
            <a:r>
              <a:rPr lang="en-US" dirty="0" err="1"/>
              <a:t>Titel</a:t>
            </a:r>
            <a:endParaRPr lang="en-US" dirty="0"/>
          </a:p>
        </p:txBody>
      </p:sp>
      <p:sp>
        <p:nvSpPr>
          <p:cNvPr id="22" name="Text Placeholder 21">
            <a:extLst>
              <a:ext uri="{FF2B5EF4-FFF2-40B4-BE49-F238E27FC236}">
                <a16:creationId xmlns:a16="http://schemas.microsoft.com/office/drawing/2014/main" id="{E5A1EDA5-E6E4-2452-4765-2341216F82FC}"/>
              </a:ext>
            </a:extLst>
          </p:cNvPr>
          <p:cNvSpPr>
            <a:spLocks noGrp="1"/>
          </p:cNvSpPr>
          <p:nvPr>
            <p:ph type="body" sz="quarter" idx="36"/>
          </p:nvPr>
        </p:nvSpPr>
        <p:spPr/>
        <p:txBody>
          <a:bodyPr/>
          <a:lstStyle/>
          <a:p>
            <a:r>
              <a:rPr lang="en-US" dirty="0"/>
              <a:t>10 |</a:t>
            </a:r>
          </a:p>
        </p:txBody>
      </p:sp>
      <p:sp>
        <p:nvSpPr>
          <p:cNvPr id="23" name="Text Placeholder 22">
            <a:extLst>
              <a:ext uri="{FF2B5EF4-FFF2-40B4-BE49-F238E27FC236}">
                <a16:creationId xmlns:a16="http://schemas.microsoft.com/office/drawing/2014/main" id="{127277D3-EB03-B96B-B6E7-FEF45801DAF6}"/>
              </a:ext>
            </a:extLst>
          </p:cNvPr>
          <p:cNvSpPr>
            <a:spLocks noGrp="1"/>
          </p:cNvSpPr>
          <p:nvPr>
            <p:ph type="body" sz="quarter" idx="37"/>
          </p:nvPr>
        </p:nvSpPr>
        <p:spPr/>
        <p:txBody>
          <a:bodyPr/>
          <a:lstStyle/>
          <a:p>
            <a:r>
              <a:rPr lang="en-US" dirty="0" err="1"/>
              <a:t>Titel</a:t>
            </a:r>
            <a:endParaRPr lang="en-US" dirty="0"/>
          </a:p>
        </p:txBody>
      </p:sp>
      <p:sp>
        <p:nvSpPr>
          <p:cNvPr id="24" name="Date Placeholder 23">
            <a:extLst>
              <a:ext uri="{FF2B5EF4-FFF2-40B4-BE49-F238E27FC236}">
                <a16:creationId xmlns:a16="http://schemas.microsoft.com/office/drawing/2014/main" id="{5505F1E4-4608-1CB5-84EF-B3C459AC41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/>
              <a:t>05.02.2025</a:t>
            </a:r>
          </a:p>
        </p:txBody>
      </p:sp>
      <p:sp>
        <p:nvSpPr>
          <p:cNvPr id="25" name="Slide Number Placeholder 24">
            <a:extLst>
              <a:ext uri="{FF2B5EF4-FFF2-40B4-BE49-F238E27FC236}">
                <a16:creationId xmlns:a16="http://schemas.microsoft.com/office/drawing/2014/main" id="{30BC9E42-5714-760B-7A9E-EF01C398A9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/>
            <a:r>
              <a:rPr lang="en-US" dirty="0"/>
              <a:t>| 05</a:t>
            </a:r>
          </a:p>
        </p:txBody>
      </p:sp>
    </p:spTree>
    <p:extLst>
      <p:ext uri="{BB962C8B-B14F-4D97-AF65-F5344CB8AC3E}">
        <p14:creationId xmlns:p14="http://schemas.microsoft.com/office/powerpoint/2010/main" val="425193070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D712FB-0A8B-B6FD-F41F-04BBC1F9F76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#1 </a:t>
            </a:r>
            <a:r>
              <a:rPr lang="en-US" dirty="0" err="1"/>
              <a:t>Überschrift</a:t>
            </a:r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6E484CC-EE6F-18F3-BB8A-77FA711455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err="1"/>
              <a:t>Sunisus</a:t>
            </a:r>
            <a:r>
              <a:rPr lang="en-US" dirty="0"/>
              <a:t> Presentation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A48B479-A03D-473E-BE46-848B531035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05.02.2025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4F8A71A-9B49-4CA2-BD0F-2583BDAA54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/>
            <a:r>
              <a:rPr lang="en-US" dirty="0"/>
              <a:t>| 06</a:t>
            </a:r>
          </a:p>
        </p:txBody>
      </p:sp>
    </p:spTree>
    <p:extLst>
      <p:ext uri="{BB962C8B-B14F-4D97-AF65-F5344CB8AC3E}">
        <p14:creationId xmlns:p14="http://schemas.microsoft.com/office/powerpoint/2010/main" val="104470839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EDD173-8A0D-BFDA-8FB5-70C368FA426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#2 </a:t>
            </a:r>
            <a:r>
              <a:rPr lang="en-US" dirty="0" err="1"/>
              <a:t>Überschrift</a:t>
            </a:r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836CA32-6D4D-93AA-EB7A-F39D1DD36D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C06AD77-B72F-3C9D-BD30-9861C8B1E0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05.02.2025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AB77FF7-99B4-BC6A-2229-30095CE0BD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/>
            <a:r>
              <a:rPr lang="en-US" dirty="0"/>
              <a:t>| 07</a:t>
            </a:r>
          </a:p>
        </p:txBody>
      </p:sp>
    </p:spTree>
    <p:extLst>
      <p:ext uri="{BB962C8B-B14F-4D97-AF65-F5344CB8AC3E}">
        <p14:creationId xmlns:p14="http://schemas.microsoft.com/office/powerpoint/2010/main" val="377889315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2B3C3F-0711-3109-3C6E-5C0EDB085DB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#3 </a:t>
            </a:r>
            <a:r>
              <a:rPr lang="en-US" dirty="0" err="1"/>
              <a:t>Überschrift</a:t>
            </a:r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BE502B0-519E-7473-64B2-09CE85A119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12C85E0-7C1F-CC6C-B8D7-9615814FC9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05.02.2025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0494A4C-C749-2448-DF3B-B074619550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/>
            <a:r>
              <a:rPr lang="en-US" dirty="0"/>
              <a:t>| 08</a:t>
            </a:r>
          </a:p>
        </p:txBody>
      </p:sp>
    </p:spTree>
    <p:extLst>
      <p:ext uri="{BB962C8B-B14F-4D97-AF65-F5344CB8AC3E}">
        <p14:creationId xmlns:p14="http://schemas.microsoft.com/office/powerpoint/2010/main" val="35604800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F22A9F-6A03-2F6A-36CA-FA961A71D4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Tabelle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AC02C1B-2304-E669-4A03-B685F2AF6D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err="1"/>
              <a:t>Sunisus</a:t>
            </a:r>
            <a:r>
              <a:rPr lang="en-US" dirty="0"/>
              <a:t> Presentation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2CFB9B4-0929-7EBE-E729-DB224BF883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05.02.2025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8321672-D28E-9FA1-39DE-A7DE245787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/>
            <a:r>
              <a:rPr lang="en-US" dirty="0"/>
              <a:t>| 09</a:t>
            </a:r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6E7D8A2D-FA48-4A44-9321-C4E06C2A3E2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44180823"/>
              </p:ext>
            </p:extLst>
          </p:nvPr>
        </p:nvGraphicFramePr>
        <p:xfrm>
          <a:off x="608906" y="1791722"/>
          <a:ext cx="10836860" cy="413611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67372">
                  <a:extLst>
                    <a:ext uri="{9D8B030D-6E8A-4147-A177-3AD203B41FA5}">
                      <a16:colId xmlns:a16="http://schemas.microsoft.com/office/drawing/2014/main" val="2952623403"/>
                    </a:ext>
                  </a:extLst>
                </a:gridCol>
                <a:gridCol w="2167372">
                  <a:extLst>
                    <a:ext uri="{9D8B030D-6E8A-4147-A177-3AD203B41FA5}">
                      <a16:colId xmlns:a16="http://schemas.microsoft.com/office/drawing/2014/main" val="4224656520"/>
                    </a:ext>
                  </a:extLst>
                </a:gridCol>
                <a:gridCol w="2167372">
                  <a:extLst>
                    <a:ext uri="{9D8B030D-6E8A-4147-A177-3AD203B41FA5}">
                      <a16:colId xmlns:a16="http://schemas.microsoft.com/office/drawing/2014/main" val="1589961552"/>
                    </a:ext>
                  </a:extLst>
                </a:gridCol>
                <a:gridCol w="2167372">
                  <a:extLst>
                    <a:ext uri="{9D8B030D-6E8A-4147-A177-3AD203B41FA5}">
                      <a16:colId xmlns:a16="http://schemas.microsoft.com/office/drawing/2014/main" val="3717921281"/>
                    </a:ext>
                  </a:extLst>
                </a:gridCol>
                <a:gridCol w="2167372">
                  <a:extLst>
                    <a:ext uri="{9D8B030D-6E8A-4147-A177-3AD203B41FA5}">
                      <a16:colId xmlns:a16="http://schemas.microsoft.com/office/drawing/2014/main" val="1593052559"/>
                    </a:ext>
                  </a:extLst>
                </a:gridCol>
              </a:tblGrid>
              <a:tr h="413611">
                <a:tc>
                  <a:txBody>
                    <a:bodyPr/>
                    <a:lstStyle/>
                    <a:p>
                      <a:r>
                        <a:rPr lang="en-US" dirty="0">
                          <a:latin typeface="Chivo" pitchFamily="2" charset="77"/>
                          <a:cs typeface="Chivo" pitchFamily="2" charset="77"/>
                        </a:rPr>
                        <a:t>xx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Chivo" pitchFamily="2" charset="77"/>
                          <a:cs typeface="Chivo" pitchFamily="2" charset="77"/>
                        </a:rPr>
                        <a:t>xx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Chivo" pitchFamily="2" charset="77"/>
                          <a:cs typeface="Chivo" pitchFamily="2" charset="77"/>
                        </a:rPr>
                        <a:t>xx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Chivo" pitchFamily="2" charset="77"/>
                          <a:cs typeface="Chivo" pitchFamily="2" charset="77"/>
                        </a:rPr>
                        <a:t>xx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Chivo" pitchFamily="2" charset="77"/>
                          <a:cs typeface="Chivo" pitchFamily="2" charset="77"/>
                        </a:rPr>
                        <a:t>xx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649927319"/>
                  </a:ext>
                </a:extLst>
              </a:tr>
              <a:tr h="413611">
                <a:tc>
                  <a:txBody>
                    <a:bodyPr/>
                    <a:lstStyle/>
                    <a:p>
                      <a:r>
                        <a:rPr lang="en-US" dirty="0">
                          <a:latin typeface="Chivo" pitchFamily="2" charset="77"/>
                          <a:cs typeface="Chivo" pitchFamily="2" charset="77"/>
                        </a:rPr>
                        <a:t>xx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Chivo" pitchFamily="2" charset="77"/>
                          <a:cs typeface="Chivo" pitchFamily="2" charset="77"/>
                        </a:rPr>
                        <a:t>xx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Chivo" pitchFamily="2" charset="77"/>
                          <a:cs typeface="Chivo" pitchFamily="2" charset="77"/>
                        </a:rPr>
                        <a:t>xx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Chivo" pitchFamily="2" charset="77"/>
                          <a:cs typeface="Chivo" pitchFamily="2" charset="77"/>
                        </a:rPr>
                        <a:t>xx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Chivo" pitchFamily="2" charset="77"/>
                          <a:cs typeface="Chivo" pitchFamily="2" charset="77"/>
                        </a:rPr>
                        <a:t>xx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325128000"/>
                  </a:ext>
                </a:extLst>
              </a:tr>
              <a:tr h="413611">
                <a:tc>
                  <a:txBody>
                    <a:bodyPr/>
                    <a:lstStyle/>
                    <a:p>
                      <a:r>
                        <a:rPr lang="en-US" dirty="0">
                          <a:latin typeface="Chivo" pitchFamily="2" charset="77"/>
                          <a:cs typeface="Chivo" pitchFamily="2" charset="77"/>
                        </a:rPr>
                        <a:t>xx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Chivo" pitchFamily="2" charset="77"/>
                          <a:cs typeface="Chivo" pitchFamily="2" charset="77"/>
                        </a:rPr>
                        <a:t>xx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Chivo" pitchFamily="2" charset="77"/>
                          <a:cs typeface="Chivo" pitchFamily="2" charset="77"/>
                        </a:rPr>
                        <a:t>xx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Chivo" pitchFamily="2" charset="77"/>
                          <a:cs typeface="Chivo" pitchFamily="2" charset="77"/>
                        </a:rPr>
                        <a:t>xx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Chivo" pitchFamily="2" charset="77"/>
                          <a:cs typeface="Chivo" pitchFamily="2" charset="77"/>
                        </a:rPr>
                        <a:t>xx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92875631"/>
                  </a:ext>
                </a:extLst>
              </a:tr>
              <a:tr h="413611">
                <a:tc>
                  <a:txBody>
                    <a:bodyPr/>
                    <a:lstStyle/>
                    <a:p>
                      <a:r>
                        <a:rPr lang="en-US" dirty="0">
                          <a:latin typeface="Chivo" pitchFamily="2" charset="77"/>
                          <a:cs typeface="Chivo" pitchFamily="2" charset="77"/>
                        </a:rPr>
                        <a:t>xx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Chivo" pitchFamily="2" charset="77"/>
                          <a:cs typeface="Chivo" pitchFamily="2" charset="77"/>
                        </a:rPr>
                        <a:t>xx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Chivo" pitchFamily="2" charset="77"/>
                          <a:cs typeface="Chivo" pitchFamily="2" charset="77"/>
                        </a:rPr>
                        <a:t>xx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Chivo" pitchFamily="2" charset="77"/>
                          <a:cs typeface="Chivo" pitchFamily="2" charset="77"/>
                        </a:rPr>
                        <a:t>xx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Chivo" pitchFamily="2" charset="77"/>
                          <a:cs typeface="Chivo" pitchFamily="2" charset="77"/>
                        </a:rPr>
                        <a:t>xx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281481096"/>
                  </a:ext>
                </a:extLst>
              </a:tr>
              <a:tr h="413611">
                <a:tc>
                  <a:txBody>
                    <a:bodyPr/>
                    <a:lstStyle/>
                    <a:p>
                      <a:r>
                        <a:rPr lang="en-US" dirty="0">
                          <a:latin typeface="Chivo" pitchFamily="2" charset="77"/>
                          <a:cs typeface="Chivo" pitchFamily="2" charset="77"/>
                        </a:rPr>
                        <a:t>xx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Chivo" pitchFamily="2" charset="77"/>
                          <a:cs typeface="Chivo" pitchFamily="2" charset="77"/>
                        </a:rPr>
                        <a:t>xx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Chivo" pitchFamily="2" charset="77"/>
                          <a:cs typeface="Chivo" pitchFamily="2" charset="77"/>
                        </a:rPr>
                        <a:t>xx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Chivo" pitchFamily="2" charset="77"/>
                          <a:cs typeface="Chivo" pitchFamily="2" charset="77"/>
                        </a:rPr>
                        <a:t>xx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Chivo" pitchFamily="2" charset="77"/>
                          <a:cs typeface="Chivo" pitchFamily="2" charset="77"/>
                        </a:rPr>
                        <a:t>xx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574266499"/>
                  </a:ext>
                </a:extLst>
              </a:tr>
              <a:tr h="413611">
                <a:tc>
                  <a:txBody>
                    <a:bodyPr/>
                    <a:lstStyle/>
                    <a:p>
                      <a:r>
                        <a:rPr lang="en-US" dirty="0">
                          <a:latin typeface="Chivo" pitchFamily="2" charset="77"/>
                          <a:cs typeface="Chivo" pitchFamily="2" charset="77"/>
                        </a:rPr>
                        <a:t>xx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Chivo" pitchFamily="2" charset="77"/>
                          <a:cs typeface="Chivo" pitchFamily="2" charset="77"/>
                        </a:rPr>
                        <a:t>xx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Chivo" pitchFamily="2" charset="77"/>
                          <a:cs typeface="Chivo" pitchFamily="2" charset="77"/>
                        </a:rPr>
                        <a:t>xx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Chivo" pitchFamily="2" charset="77"/>
                          <a:cs typeface="Chivo" pitchFamily="2" charset="77"/>
                        </a:rPr>
                        <a:t>xx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Chivo" pitchFamily="2" charset="77"/>
                          <a:cs typeface="Chivo" pitchFamily="2" charset="77"/>
                        </a:rPr>
                        <a:t>xx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360974014"/>
                  </a:ext>
                </a:extLst>
              </a:tr>
              <a:tr h="413611">
                <a:tc>
                  <a:txBody>
                    <a:bodyPr/>
                    <a:lstStyle/>
                    <a:p>
                      <a:r>
                        <a:rPr lang="en-US" dirty="0">
                          <a:latin typeface="Chivo" pitchFamily="2" charset="77"/>
                          <a:cs typeface="Chivo" pitchFamily="2" charset="77"/>
                        </a:rPr>
                        <a:t>xx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Chivo" pitchFamily="2" charset="77"/>
                          <a:cs typeface="Chivo" pitchFamily="2" charset="77"/>
                        </a:rPr>
                        <a:t>xx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Chivo" pitchFamily="2" charset="77"/>
                          <a:cs typeface="Chivo" pitchFamily="2" charset="77"/>
                        </a:rPr>
                        <a:t>xx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Chivo" pitchFamily="2" charset="77"/>
                          <a:cs typeface="Chivo" pitchFamily="2" charset="77"/>
                        </a:rPr>
                        <a:t>xx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Chivo" pitchFamily="2" charset="77"/>
                          <a:cs typeface="Chivo" pitchFamily="2" charset="77"/>
                        </a:rPr>
                        <a:t>xx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790209297"/>
                  </a:ext>
                </a:extLst>
              </a:tr>
              <a:tr h="413611">
                <a:tc>
                  <a:txBody>
                    <a:bodyPr/>
                    <a:lstStyle/>
                    <a:p>
                      <a:r>
                        <a:rPr lang="en-US" dirty="0">
                          <a:latin typeface="Chivo" pitchFamily="2" charset="77"/>
                          <a:cs typeface="Chivo" pitchFamily="2" charset="77"/>
                        </a:rPr>
                        <a:t>xx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Chivo" pitchFamily="2" charset="77"/>
                          <a:cs typeface="Chivo" pitchFamily="2" charset="77"/>
                        </a:rPr>
                        <a:t>xx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Chivo" pitchFamily="2" charset="77"/>
                          <a:cs typeface="Chivo" pitchFamily="2" charset="77"/>
                        </a:rPr>
                        <a:t>xx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Chivo" pitchFamily="2" charset="77"/>
                          <a:cs typeface="Chivo" pitchFamily="2" charset="77"/>
                        </a:rPr>
                        <a:t>xx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Chivo" pitchFamily="2" charset="77"/>
                          <a:cs typeface="Chivo" pitchFamily="2" charset="77"/>
                        </a:rPr>
                        <a:t>xx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683009687"/>
                  </a:ext>
                </a:extLst>
              </a:tr>
              <a:tr h="413611">
                <a:tc>
                  <a:txBody>
                    <a:bodyPr/>
                    <a:lstStyle/>
                    <a:p>
                      <a:r>
                        <a:rPr lang="en-US" dirty="0">
                          <a:latin typeface="Chivo" pitchFamily="2" charset="77"/>
                          <a:cs typeface="Chivo" pitchFamily="2" charset="77"/>
                        </a:rPr>
                        <a:t>xx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Chivo" pitchFamily="2" charset="77"/>
                          <a:cs typeface="Chivo" pitchFamily="2" charset="77"/>
                        </a:rPr>
                        <a:t>xx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Chivo" pitchFamily="2" charset="77"/>
                          <a:cs typeface="Chivo" pitchFamily="2" charset="77"/>
                        </a:rPr>
                        <a:t>xx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Chivo" pitchFamily="2" charset="77"/>
                          <a:cs typeface="Chivo" pitchFamily="2" charset="77"/>
                        </a:rPr>
                        <a:t>xx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Chivo" pitchFamily="2" charset="77"/>
                          <a:cs typeface="Chivo" pitchFamily="2" charset="77"/>
                        </a:rPr>
                        <a:t>xx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137174863"/>
                  </a:ext>
                </a:extLst>
              </a:tr>
              <a:tr h="413611">
                <a:tc>
                  <a:txBody>
                    <a:bodyPr/>
                    <a:lstStyle/>
                    <a:p>
                      <a:r>
                        <a:rPr lang="en-US" dirty="0">
                          <a:latin typeface="Chivo" pitchFamily="2" charset="77"/>
                          <a:cs typeface="Chivo" pitchFamily="2" charset="77"/>
                        </a:rPr>
                        <a:t>xx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Chivo" pitchFamily="2" charset="77"/>
                          <a:cs typeface="Chivo" pitchFamily="2" charset="77"/>
                        </a:rPr>
                        <a:t>xx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Chivo" pitchFamily="2" charset="77"/>
                          <a:cs typeface="Chivo" pitchFamily="2" charset="77"/>
                        </a:rPr>
                        <a:t>xx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Chivo" pitchFamily="2" charset="77"/>
                          <a:cs typeface="Chivo" pitchFamily="2" charset="77"/>
                        </a:rPr>
                        <a:t>xx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Chivo" pitchFamily="2" charset="77"/>
                          <a:cs typeface="Chivo" pitchFamily="2" charset="77"/>
                        </a:rPr>
                        <a:t>xx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703353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5664387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Sunisus">
      <a:dk1>
        <a:srgbClr val="000000"/>
      </a:dk1>
      <a:lt1>
        <a:srgbClr val="FFFFFF"/>
      </a:lt1>
      <a:dk2>
        <a:srgbClr val="282828"/>
      </a:dk2>
      <a:lt2>
        <a:srgbClr val="E8E8E8"/>
      </a:lt2>
      <a:accent1>
        <a:srgbClr val="3466FF"/>
      </a:accent1>
      <a:accent2>
        <a:srgbClr val="F5A6E3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Sunisus-PowerPoint-Template" id="{8FCD46D3-A661-934E-8BA0-AC2E4E05DD52}" vid="{A69B7975-DEC3-AF47-9B0D-A95287CE3DC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962</TotalTime>
  <Words>686</Words>
  <Application>Microsoft Macintosh PowerPoint</Application>
  <PresentationFormat>Widescreen</PresentationFormat>
  <Paragraphs>233</Paragraphs>
  <Slides>18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4" baseType="lpstr">
      <vt:lpstr>Aptos</vt:lpstr>
      <vt:lpstr>Arial</vt:lpstr>
      <vt:lpstr>Chivo</vt:lpstr>
      <vt:lpstr>Chivo Medium</vt:lpstr>
      <vt:lpstr>Wingdings</vt:lpstr>
      <vt:lpstr>Office Theme</vt:lpstr>
      <vt:lpstr>Title</vt:lpstr>
      <vt:lpstr>Sunisus Presentation</vt:lpstr>
      <vt:lpstr>Sunisus Presentation</vt:lpstr>
      <vt:lpstr>AGENDA</vt:lpstr>
      <vt:lpstr>AGENDA</vt:lpstr>
      <vt:lpstr>#1 Überschrift</vt:lpstr>
      <vt:lpstr>#2 Überschrift</vt:lpstr>
      <vt:lpstr>#3 Überschrift</vt:lpstr>
      <vt:lpstr>Tabelle</vt:lpstr>
      <vt:lpstr>Tabelle</vt:lpstr>
      <vt:lpstr>Überschrift</vt:lpstr>
      <vt:lpstr>Überschrift</vt:lpstr>
      <vt:lpstr>Überschrift</vt:lpstr>
      <vt:lpstr>Überschrift</vt:lpstr>
      <vt:lpstr>Überschrift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Artem Bobkov</dc:creator>
  <cp:lastModifiedBy>Artem Bobkov</cp:lastModifiedBy>
  <cp:revision>17</cp:revision>
  <dcterms:created xsi:type="dcterms:W3CDTF">2025-02-05T09:57:05Z</dcterms:created>
  <dcterms:modified xsi:type="dcterms:W3CDTF">2025-02-06T18:17:07Z</dcterms:modified>
</cp:coreProperties>
</file>